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10" r:id="rId2"/>
    <p:sldId id="511" r:id="rId3"/>
    <p:sldId id="512" r:id="rId4"/>
    <p:sldId id="513" r:id="rId5"/>
    <p:sldId id="514" r:id="rId6"/>
    <p:sldId id="515" r:id="rId7"/>
    <p:sldId id="501" r:id="rId8"/>
    <p:sldId id="427" r:id="rId9"/>
    <p:sldId id="524" r:id="rId10"/>
    <p:sldId id="502" r:id="rId11"/>
    <p:sldId id="504" r:id="rId12"/>
    <p:sldId id="465" r:id="rId13"/>
    <p:sldId id="508" r:id="rId14"/>
    <p:sldId id="495" r:id="rId15"/>
    <p:sldId id="505" r:id="rId16"/>
    <p:sldId id="503" r:id="rId17"/>
    <p:sldId id="482" r:id="rId18"/>
    <p:sldId id="517" r:id="rId19"/>
  </p:sldIdLst>
  <p:sldSz cx="9144000" cy="6858000" type="screen4x3"/>
  <p:notesSz cx="6797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ston.C" initials="W" lastIdx="1" clrIdx="0">
    <p:extLst>
      <p:ext uri="{19B8F6BF-5375-455C-9EA6-DF929625EA0E}">
        <p15:presenceInfo xmlns:p15="http://schemas.microsoft.com/office/powerpoint/2012/main" userId="S-1-5-21-1035630543-1431987748-622671684-25085" providerId="AD"/>
      </p:ext>
    </p:extLst>
  </p:cmAuthor>
  <p:cmAuthor id="2" name="Busisiwe Nkosi (GPEDU)2" initials="BN(" lastIdx="29" clrIdx="1">
    <p:extLst>
      <p:ext uri="{19B8F6BF-5375-455C-9EA6-DF929625EA0E}">
        <p15:presenceInfo xmlns:p15="http://schemas.microsoft.com/office/powerpoint/2012/main" userId="S::Busisiwe.Nkosi2@gauteng.gov.za::9f2a714e-c251-4987-9f90-8d7f8bd287c9" providerId="AD"/>
      </p:ext>
    </p:extLst>
  </p:cmAuthor>
  <p:cmAuthor id="3" name="船木 淳子" initials="船木" lastIdx="20" clrIdx="2">
    <p:extLst>
      <p:ext uri="{19B8F6BF-5375-455C-9EA6-DF929625EA0E}">
        <p15:presenceInfo xmlns:p15="http://schemas.microsoft.com/office/powerpoint/2012/main" userId="b742406bb8f2d4af" providerId="Windows Live"/>
      </p:ext>
    </p:extLst>
  </p:cmAuthor>
  <p:cmAuthor id="4" name="Bonita Goetham" initials="BG" lastIdx="43" clrIdx="3">
    <p:extLst>
      <p:ext uri="{19B8F6BF-5375-455C-9EA6-DF929625EA0E}">
        <p15:presenceInfo xmlns:p15="http://schemas.microsoft.com/office/powerpoint/2012/main" userId="S::Bonita.Goetham@westerncape.gov.za::8737d260-78b3-4c46-9ca7-7cc80ab4d57f" providerId="AD"/>
      </p:ext>
    </p:extLst>
  </p:cmAuthor>
  <p:cmAuthor id="5" name="Asiya  Hendricks" initials="AH" lastIdx="6" clrIdx="4">
    <p:extLst>
      <p:ext uri="{19B8F6BF-5375-455C-9EA6-DF929625EA0E}">
        <p15:presenceInfo xmlns:p15="http://schemas.microsoft.com/office/powerpoint/2012/main" userId="S::asiya@nect.org.za::edb22cde-577d-4bac-b3c6-978ea78982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CC9900"/>
    <a:srgbClr val="3333CC"/>
    <a:srgbClr val="FFFF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249" autoAdjust="0"/>
  </p:normalViewPr>
  <p:slideViewPr>
    <p:cSldViewPr>
      <p:cViewPr varScale="1">
        <p:scale>
          <a:sx n="65" d="100"/>
          <a:sy n="65" d="100"/>
        </p:scale>
        <p:origin x="1332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153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1-31T18:38:27.748" idx="3">
    <p:pos x="10" y="10"/>
    <p:text>I added notes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5255E-EF50-42C8-A184-C9D2F4C39582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FE26EAD-E3E7-430B-B189-EDAF50163464}">
      <dgm:prSet phldrT="[Text]"/>
      <dgm:spPr>
        <a:ln>
          <a:solidFill>
            <a:srgbClr val="CC9900"/>
          </a:solidFill>
        </a:ln>
      </dgm:spPr>
      <dgm:t>
        <a:bodyPr/>
        <a:lstStyle/>
        <a:p>
          <a:r>
            <a:rPr lang="en-ZA" b="1" dirty="0">
              <a:latin typeface="Arial Narrow" panose="020B0606020202030204" pitchFamily="34" charset="0"/>
            </a:rPr>
            <a:t>CONCEPT TEACHING</a:t>
          </a:r>
        </a:p>
      </dgm:t>
    </dgm:pt>
    <dgm:pt modelId="{B58E7C83-DB2B-4530-9CB3-6029BC4186B7}" type="parTrans" cxnId="{54E357FE-C3EF-43A6-A9E1-D51E6673F791}">
      <dgm:prSet/>
      <dgm:spPr/>
      <dgm:t>
        <a:bodyPr/>
        <a:lstStyle/>
        <a:p>
          <a:endParaRPr lang="en-ZA"/>
        </a:p>
      </dgm:t>
    </dgm:pt>
    <dgm:pt modelId="{33793238-5954-4F9D-80E7-0D27A5EEB755}" type="sibTrans" cxnId="{54E357FE-C3EF-43A6-A9E1-D51E6673F791}">
      <dgm:prSet/>
      <dgm:spPr/>
      <dgm:t>
        <a:bodyPr/>
        <a:lstStyle/>
        <a:p>
          <a:endParaRPr lang="en-ZA"/>
        </a:p>
      </dgm:t>
    </dgm:pt>
    <dgm:pt modelId="{D349CA85-D83C-4DBC-9525-955D81A57061}">
      <dgm:prSet phldrT="[Text]"/>
      <dgm:spPr>
        <a:ln>
          <a:solidFill>
            <a:srgbClr val="336600"/>
          </a:solidFill>
        </a:ln>
      </dgm:spPr>
      <dgm:t>
        <a:bodyPr/>
        <a:lstStyle/>
        <a:p>
          <a:r>
            <a:rPr lang="en-ZA" b="1" dirty="0">
              <a:latin typeface="Arial Narrow" panose="020B0606020202030204" pitchFamily="34" charset="0"/>
            </a:rPr>
            <a:t>LINKS</a:t>
          </a:r>
        </a:p>
      </dgm:t>
    </dgm:pt>
    <dgm:pt modelId="{29B16665-0938-4420-B3F5-89C3FAC4CC63}" type="parTrans" cxnId="{9EAD1AB0-77D4-4966-8440-856F981807AF}">
      <dgm:prSet/>
      <dgm:spPr/>
      <dgm:t>
        <a:bodyPr/>
        <a:lstStyle/>
        <a:p>
          <a:endParaRPr lang="en-ZA"/>
        </a:p>
      </dgm:t>
    </dgm:pt>
    <dgm:pt modelId="{B76B99A6-D80D-487C-AF4F-D692E52B0CE5}" type="sibTrans" cxnId="{9EAD1AB0-77D4-4966-8440-856F981807AF}">
      <dgm:prSet/>
      <dgm:spPr/>
      <dgm:t>
        <a:bodyPr/>
        <a:lstStyle/>
        <a:p>
          <a:endParaRPr lang="en-ZA"/>
        </a:p>
      </dgm:t>
    </dgm:pt>
    <dgm:pt modelId="{7BC1F02C-C241-467C-BEE8-C7D3BF46A58C}">
      <dgm:prSet phldrT="[Text]"/>
      <dgm:spPr>
        <a:ln>
          <a:solidFill>
            <a:srgbClr val="CC9900"/>
          </a:solidFill>
        </a:ln>
      </dgm:spPr>
      <dgm:t>
        <a:bodyPr/>
        <a:lstStyle/>
        <a:p>
          <a:r>
            <a:rPr lang="en-ZA" b="1" dirty="0">
              <a:latin typeface="Arial Narrow" panose="020B0606020202030204" pitchFamily="34" charset="0"/>
            </a:rPr>
            <a:t>PRACTICE</a:t>
          </a:r>
        </a:p>
      </dgm:t>
    </dgm:pt>
    <dgm:pt modelId="{276A7516-51A1-492C-AEAA-9369D647C7C6}" type="parTrans" cxnId="{DD23943B-BEDE-4117-A4BE-71A6DFE2D607}">
      <dgm:prSet/>
      <dgm:spPr/>
      <dgm:t>
        <a:bodyPr/>
        <a:lstStyle/>
        <a:p>
          <a:endParaRPr lang="en-ZA"/>
        </a:p>
      </dgm:t>
    </dgm:pt>
    <dgm:pt modelId="{14DB5D7C-5976-4932-8399-53393E425109}" type="sibTrans" cxnId="{DD23943B-BEDE-4117-A4BE-71A6DFE2D607}">
      <dgm:prSet/>
      <dgm:spPr/>
      <dgm:t>
        <a:bodyPr/>
        <a:lstStyle/>
        <a:p>
          <a:endParaRPr lang="en-ZA"/>
        </a:p>
      </dgm:t>
    </dgm:pt>
    <dgm:pt modelId="{1F8C310B-1061-4A38-A8D6-3DC241C28927}">
      <dgm:prSet/>
      <dgm:spPr>
        <a:ln>
          <a:solidFill>
            <a:srgbClr val="336600"/>
          </a:solidFill>
        </a:ln>
      </dgm:spPr>
      <dgm:t>
        <a:bodyPr/>
        <a:lstStyle/>
        <a:p>
          <a:r>
            <a:rPr lang="en-ZA" b="1" dirty="0">
              <a:latin typeface="Arial Narrow" panose="020B0606020202030204" pitchFamily="34" charset="0"/>
            </a:rPr>
            <a:t>MASTERY</a:t>
          </a:r>
        </a:p>
      </dgm:t>
    </dgm:pt>
    <dgm:pt modelId="{4602D022-BA5F-4D8C-9057-5AC4479DFAAB}" type="parTrans" cxnId="{4C38CA13-744A-4C2D-AD03-3FED39D5996D}">
      <dgm:prSet/>
      <dgm:spPr/>
      <dgm:t>
        <a:bodyPr/>
        <a:lstStyle/>
        <a:p>
          <a:endParaRPr lang="en-ZA"/>
        </a:p>
      </dgm:t>
    </dgm:pt>
    <dgm:pt modelId="{2AB50250-D889-417D-9DA9-5A69894AD602}" type="sibTrans" cxnId="{4C38CA13-744A-4C2D-AD03-3FED39D5996D}">
      <dgm:prSet/>
      <dgm:spPr/>
      <dgm:t>
        <a:bodyPr/>
        <a:lstStyle/>
        <a:p>
          <a:endParaRPr lang="en-ZA"/>
        </a:p>
      </dgm:t>
    </dgm:pt>
    <dgm:pt modelId="{D2453F2A-8815-4CD0-8FB3-BBF2D1FB36AE}" type="pres">
      <dgm:prSet presAssocID="{B695255E-EF50-42C8-A184-C9D2F4C39582}" presName="Name0" presStyleCnt="0">
        <dgm:presLayoutVars>
          <dgm:dir/>
          <dgm:resizeHandles val="exact"/>
        </dgm:presLayoutVars>
      </dgm:prSet>
      <dgm:spPr/>
    </dgm:pt>
    <dgm:pt modelId="{3BC9279E-997C-48DF-82F8-894CE2A7BB97}" type="pres">
      <dgm:prSet presAssocID="{AFE26EAD-E3E7-430B-B189-EDAF50163464}" presName="composite" presStyleCnt="0"/>
      <dgm:spPr/>
    </dgm:pt>
    <dgm:pt modelId="{2E1DDBA8-C547-4032-ADBD-52891CF55F38}" type="pres">
      <dgm:prSet presAssocID="{AFE26EAD-E3E7-430B-B189-EDAF50163464}" presName="bgChev" presStyleLbl="node1" presStyleIdx="0" presStyleCnt="4"/>
      <dgm:spPr>
        <a:solidFill>
          <a:srgbClr val="336600"/>
        </a:solidFill>
        <a:ln>
          <a:solidFill>
            <a:srgbClr val="CC9900"/>
          </a:solidFill>
        </a:ln>
      </dgm:spPr>
    </dgm:pt>
    <dgm:pt modelId="{AE7E96E7-8714-4D86-A464-F110B952B7E5}" type="pres">
      <dgm:prSet presAssocID="{AFE26EAD-E3E7-430B-B189-EDAF50163464}" presName="tx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7009C-87BC-4F15-898A-C2CAFFFDFD35}" type="pres">
      <dgm:prSet presAssocID="{33793238-5954-4F9D-80E7-0D27A5EEB755}" presName="compositeSpace" presStyleCnt="0"/>
      <dgm:spPr/>
    </dgm:pt>
    <dgm:pt modelId="{548A6C37-655A-458A-B546-1AB8878C0431}" type="pres">
      <dgm:prSet presAssocID="{D349CA85-D83C-4DBC-9525-955D81A57061}" presName="composite" presStyleCnt="0"/>
      <dgm:spPr/>
    </dgm:pt>
    <dgm:pt modelId="{FC162654-35CE-4780-93A0-7B6818BF0AC0}" type="pres">
      <dgm:prSet presAssocID="{D349CA85-D83C-4DBC-9525-955D81A57061}" presName="bgChev" presStyleLbl="node1" presStyleIdx="1" presStyleCnt="4"/>
      <dgm:spPr>
        <a:solidFill>
          <a:srgbClr val="336600"/>
        </a:solidFill>
        <a:ln>
          <a:solidFill>
            <a:srgbClr val="CC9900"/>
          </a:solidFill>
        </a:ln>
      </dgm:spPr>
    </dgm:pt>
    <dgm:pt modelId="{33F643AB-B943-4147-8B51-29D1DB3BD7F4}" type="pres">
      <dgm:prSet presAssocID="{D349CA85-D83C-4DBC-9525-955D81A57061}" presName="txNode" presStyleLbl="fgAcc1" presStyleIdx="1" presStyleCnt="4" custLinFactNeighborX="-12376" custLinFactNeighborY="-33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5171BC-3E25-46EF-BF40-A2CE1C9A90CF}" type="pres">
      <dgm:prSet presAssocID="{B76B99A6-D80D-487C-AF4F-D692E52B0CE5}" presName="compositeSpace" presStyleCnt="0"/>
      <dgm:spPr/>
    </dgm:pt>
    <dgm:pt modelId="{BB6C8933-946E-4222-AE65-2E5E357323F8}" type="pres">
      <dgm:prSet presAssocID="{7BC1F02C-C241-467C-BEE8-C7D3BF46A58C}" presName="composite" presStyleCnt="0"/>
      <dgm:spPr/>
    </dgm:pt>
    <dgm:pt modelId="{683292EE-DCCF-43E1-BC96-147E8B803DFC}" type="pres">
      <dgm:prSet presAssocID="{7BC1F02C-C241-467C-BEE8-C7D3BF46A58C}" presName="bgChev" presStyleLbl="node1" presStyleIdx="2" presStyleCnt="4"/>
      <dgm:spPr>
        <a:solidFill>
          <a:srgbClr val="336600"/>
        </a:solidFill>
        <a:ln>
          <a:solidFill>
            <a:srgbClr val="CC9900"/>
          </a:solidFill>
        </a:ln>
      </dgm:spPr>
    </dgm:pt>
    <dgm:pt modelId="{C01D4493-B203-402A-ABF7-2EA9706916FF}" type="pres">
      <dgm:prSet presAssocID="{7BC1F02C-C241-467C-BEE8-C7D3BF46A58C}" presName="txNode" presStyleLbl="fgAcc1" presStyleIdx="2" presStyleCnt="4" custLinFactNeighborX="-15536" custLinFactNeighborY="-33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25561B-8AFF-4FD8-BABA-37245EFAAD4D}" type="pres">
      <dgm:prSet presAssocID="{14DB5D7C-5976-4932-8399-53393E425109}" presName="compositeSpace" presStyleCnt="0"/>
      <dgm:spPr/>
    </dgm:pt>
    <dgm:pt modelId="{0DA7B0B8-7023-4A7D-9F8D-FDD292B40141}" type="pres">
      <dgm:prSet presAssocID="{1F8C310B-1061-4A38-A8D6-3DC241C28927}" presName="composite" presStyleCnt="0"/>
      <dgm:spPr/>
    </dgm:pt>
    <dgm:pt modelId="{FF71AA0D-D94F-42CE-9A94-D315393BF2F9}" type="pres">
      <dgm:prSet presAssocID="{1F8C310B-1061-4A38-A8D6-3DC241C28927}" presName="bgChev" presStyleLbl="node1" presStyleIdx="3" presStyleCnt="4"/>
      <dgm:spPr>
        <a:solidFill>
          <a:srgbClr val="336600"/>
        </a:solidFill>
        <a:ln>
          <a:solidFill>
            <a:srgbClr val="CC9900"/>
          </a:solidFill>
        </a:ln>
      </dgm:spPr>
    </dgm:pt>
    <dgm:pt modelId="{2D986BDE-7686-4BF5-BCF6-6961D3D8FF38}" type="pres">
      <dgm:prSet presAssocID="{1F8C310B-1061-4A38-A8D6-3DC241C28927}" presName="txNode" presStyleLbl="fgAcc1" presStyleIdx="3" presStyleCnt="4" custLinFactNeighborX="-9641" custLinFactNeighborY="-121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38CA13-744A-4C2D-AD03-3FED39D5996D}" srcId="{B695255E-EF50-42C8-A184-C9D2F4C39582}" destId="{1F8C310B-1061-4A38-A8D6-3DC241C28927}" srcOrd="3" destOrd="0" parTransId="{4602D022-BA5F-4D8C-9057-5AC4479DFAAB}" sibTransId="{2AB50250-D889-417D-9DA9-5A69894AD602}"/>
    <dgm:cxn modelId="{6DB6C2C4-7CCF-4173-A5B8-A160F4233AD5}" type="presOf" srcId="{7BC1F02C-C241-467C-BEE8-C7D3BF46A58C}" destId="{C01D4493-B203-402A-ABF7-2EA9706916FF}" srcOrd="0" destOrd="0" presId="urn:microsoft.com/office/officeart/2005/8/layout/chevronAccent+Icon"/>
    <dgm:cxn modelId="{54E357FE-C3EF-43A6-A9E1-D51E6673F791}" srcId="{B695255E-EF50-42C8-A184-C9D2F4C39582}" destId="{AFE26EAD-E3E7-430B-B189-EDAF50163464}" srcOrd="0" destOrd="0" parTransId="{B58E7C83-DB2B-4530-9CB3-6029BC4186B7}" sibTransId="{33793238-5954-4F9D-80E7-0D27A5EEB755}"/>
    <dgm:cxn modelId="{B49EC8BF-CD27-49EB-A6A6-C073B8126001}" type="presOf" srcId="{B695255E-EF50-42C8-A184-C9D2F4C39582}" destId="{D2453F2A-8815-4CD0-8FB3-BBF2D1FB36AE}" srcOrd="0" destOrd="0" presId="urn:microsoft.com/office/officeart/2005/8/layout/chevronAccent+Icon"/>
    <dgm:cxn modelId="{716258ED-03CF-41A5-A7B3-7FD4916401D2}" type="presOf" srcId="{AFE26EAD-E3E7-430B-B189-EDAF50163464}" destId="{AE7E96E7-8714-4D86-A464-F110B952B7E5}" srcOrd="0" destOrd="0" presId="urn:microsoft.com/office/officeart/2005/8/layout/chevronAccent+Icon"/>
    <dgm:cxn modelId="{9EAD1AB0-77D4-4966-8440-856F981807AF}" srcId="{B695255E-EF50-42C8-A184-C9D2F4C39582}" destId="{D349CA85-D83C-4DBC-9525-955D81A57061}" srcOrd="1" destOrd="0" parTransId="{29B16665-0938-4420-B3F5-89C3FAC4CC63}" sibTransId="{B76B99A6-D80D-487C-AF4F-D692E52B0CE5}"/>
    <dgm:cxn modelId="{DD23943B-BEDE-4117-A4BE-71A6DFE2D607}" srcId="{B695255E-EF50-42C8-A184-C9D2F4C39582}" destId="{7BC1F02C-C241-467C-BEE8-C7D3BF46A58C}" srcOrd="2" destOrd="0" parTransId="{276A7516-51A1-492C-AEAA-9369D647C7C6}" sibTransId="{14DB5D7C-5976-4932-8399-53393E425109}"/>
    <dgm:cxn modelId="{8BEB852E-81E5-4A8D-AC9B-7D815DE1A519}" type="presOf" srcId="{1F8C310B-1061-4A38-A8D6-3DC241C28927}" destId="{2D986BDE-7686-4BF5-BCF6-6961D3D8FF38}" srcOrd="0" destOrd="0" presId="urn:microsoft.com/office/officeart/2005/8/layout/chevronAccent+Icon"/>
    <dgm:cxn modelId="{8232EE97-D52F-4F10-992B-C3CF2ACB98BC}" type="presOf" srcId="{D349CA85-D83C-4DBC-9525-955D81A57061}" destId="{33F643AB-B943-4147-8B51-29D1DB3BD7F4}" srcOrd="0" destOrd="0" presId="urn:microsoft.com/office/officeart/2005/8/layout/chevronAccent+Icon"/>
    <dgm:cxn modelId="{DB43D8F5-6E42-4240-BB60-3F63960D175B}" type="presParOf" srcId="{D2453F2A-8815-4CD0-8FB3-BBF2D1FB36AE}" destId="{3BC9279E-997C-48DF-82F8-894CE2A7BB97}" srcOrd="0" destOrd="0" presId="urn:microsoft.com/office/officeart/2005/8/layout/chevronAccent+Icon"/>
    <dgm:cxn modelId="{1F19833B-2FF6-4589-9238-65F2C9408BDF}" type="presParOf" srcId="{3BC9279E-997C-48DF-82F8-894CE2A7BB97}" destId="{2E1DDBA8-C547-4032-ADBD-52891CF55F38}" srcOrd="0" destOrd="0" presId="urn:microsoft.com/office/officeart/2005/8/layout/chevronAccent+Icon"/>
    <dgm:cxn modelId="{A57E826E-8522-4082-9D18-CF6BEDFD5F87}" type="presParOf" srcId="{3BC9279E-997C-48DF-82F8-894CE2A7BB97}" destId="{AE7E96E7-8714-4D86-A464-F110B952B7E5}" srcOrd="1" destOrd="0" presId="urn:microsoft.com/office/officeart/2005/8/layout/chevronAccent+Icon"/>
    <dgm:cxn modelId="{5949D9D9-C217-440C-9E02-1D58AE54D8F1}" type="presParOf" srcId="{D2453F2A-8815-4CD0-8FB3-BBF2D1FB36AE}" destId="{A747009C-87BC-4F15-898A-C2CAFFFDFD35}" srcOrd="1" destOrd="0" presId="urn:microsoft.com/office/officeart/2005/8/layout/chevronAccent+Icon"/>
    <dgm:cxn modelId="{D011DF42-E029-45A1-92AD-8C9F4AF1452C}" type="presParOf" srcId="{D2453F2A-8815-4CD0-8FB3-BBF2D1FB36AE}" destId="{548A6C37-655A-458A-B546-1AB8878C0431}" srcOrd="2" destOrd="0" presId="urn:microsoft.com/office/officeart/2005/8/layout/chevronAccent+Icon"/>
    <dgm:cxn modelId="{A59FEEA7-A59C-4880-8EC5-A569C98D3CFE}" type="presParOf" srcId="{548A6C37-655A-458A-B546-1AB8878C0431}" destId="{FC162654-35CE-4780-93A0-7B6818BF0AC0}" srcOrd="0" destOrd="0" presId="urn:microsoft.com/office/officeart/2005/8/layout/chevronAccent+Icon"/>
    <dgm:cxn modelId="{036421FD-2E6B-4CBD-B1FF-EFD06E9CBD05}" type="presParOf" srcId="{548A6C37-655A-458A-B546-1AB8878C0431}" destId="{33F643AB-B943-4147-8B51-29D1DB3BD7F4}" srcOrd="1" destOrd="0" presId="urn:microsoft.com/office/officeart/2005/8/layout/chevronAccent+Icon"/>
    <dgm:cxn modelId="{296FCD6C-26C5-4DFC-9A5B-58AB8F527076}" type="presParOf" srcId="{D2453F2A-8815-4CD0-8FB3-BBF2D1FB36AE}" destId="{F15171BC-3E25-46EF-BF40-A2CE1C9A90CF}" srcOrd="3" destOrd="0" presId="urn:microsoft.com/office/officeart/2005/8/layout/chevronAccent+Icon"/>
    <dgm:cxn modelId="{3A27E958-B30A-40D9-9AF2-2F0736F3F7F2}" type="presParOf" srcId="{D2453F2A-8815-4CD0-8FB3-BBF2D1FB36AE}" destId="{BB6C8933-946E-4222-AE65-2E5E357323F8}" srcOrd="4" destOrd="0" presId="urn:microsoft.com/office/officeart/2005/8/layout/chevronAccent+Icon"/>
    <dgm:cxn modelId="{2FB9BCD6-54EF-4844-8E7D-244CA8F52CCD}" type="presParOf" srcId="{BB6C8933-946E-4222-AE65-2E5E357323F8}" destId="{683292EE-DCCF-43E1-BC96-147E8B803DFC}" srcOrd="0" destOrd="0" presId="urn:microsoft.com/office/officeart/2005/8/layout/chevronAccent+Icon"/>
    <dgm:cxn modelId="{6428B6D1-820C-4B4E-AECA-5BF9CBDF8554}" type="presParOf" srcId="{BB6C8933-946E-4222-AE65-2E5E357323F8}" destId="{C01D4493-B203-402A-ABF7-2EA9706916FF}" srcOrd="1" destOrd="0" presId="urn:microsoft.com/office/officeart/2005/8/layout/chevronAccent+Icon"/>
    <dgm:cxn modelId="{DF2A7A0B-2AFD-4117-8A84-ACAF5E2A2E63}" type="presParOf" srcId="{D2453F2A-8815-4CD0-8FB3-BBF2D1FB36AE}" destId="{3C25561B-8AFF-4FD8-BABA-37245EFAAD4D}" srcOrd="5" destOrd="0" presId="urn:microsoft.com/office/officeart/2005/8/layout/chevronAccent+Icon"/>
    <dgm:cxn modelId="{9B51CD68-DD7B-4158-838A-CC4588019448}" type="presParOf" srcId="{D2453F2A-8815-4CD0-8FB3-BBF2D1FB36AE}" destId="{0DA7B0B8-7023-4A7D-9F8D-FDD292B40141}" srcOrd="6" destOrd="0" presId="urn:microsoft.com/office/officeart/2005/8/layout/chevronAccent+Icon"/>
    <dgm:cxn modelId="{502CD330-7561-41B4-A30E-3FC79844F79F}" type="presParOf" srcId="{0DA7B0B8-7023-4A7D-9F8D-FDD292B40141}" destId="{FF71AA0D-D94F-42CE-9A94-D315393BF2F9}" srcOrd="0" destOrd="0" presId="urn:microsoft.com/office/officeart/2005/8/layout/chevronAccent+Icon"/>
    <dgm:cxn modelId="{D9340813-A0B4-4919-AC58-6E2050E526C0}" type="presParOf" srcId="{0DA7B0B8-7023-4A7D-9F8D-FDD292B40141}" destId="{2D986BDE-7686-4BF5-BCF6-6961D3D8FF38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1DDBA8-C547-4032-ADBD-52891CF55F38}">
      <dsp:nvSpPr>
        <dsp:cNvPr id="0" name=""/>
        <dsp:cNvSpPr/>
      </dsp:nvSpPr>
      <dsp:spPr>
        <a:xfrm>
          <a:off x="2039" y="835407"/>
          <a:ext cx="959786" cy="370477"/>
        </a:xfrm>
        <a:prstGeom prst="chevron">
          <a:avLst>
            <a:gd name="adj" fmla="val 40000"/>
          </a:avLst>
        </a:prstGeom>
        <a:solidFill>
          <a:srgbClr val="336600"/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E96E7-8714-4D86-A464-F110B952B7E5}">
      <dsp:nvSpPr>
        <dsp:cNvPr id="0" name=""/>
        <dsp:cNvSpPr/>
      </dsp:nvSpPr>
      <dsp:spPr>
        <a:xfrm>
          <a:off x="257982" y="928026"/>
          <a:ext cx="810486" cy="3704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800" b="1" kern="1200" dirty="0">
              <a:latin typeface="Arial Narrow" panose="020B0606020202030204" pitchFamily="34" charset="0"/>
            </a:rPr>
            <a:t>CONCEPT TEACHING</a:t>
          </a:r>
        </a:p>
      </dsp:txBody>
      <dsp:txXfrm>
        <a:off x="268833" y="938877"/>
        <a:ext cx="788784" cy="348775"/>
      </dsp:txXfrm>
    </dsp:sp>
    <dsp:sp modelId="{FC162654-35CE-4780-93A0-7B6818BF0AC0}">
      <dsp:nvSpPr>
        <dsp:cNvPr id="0" name=""/>
        <dsp:cNvSpPr/>
      </dsp:nvSpPr>
      <dsp:spPr>
        <a:xfrm>
          <a:off x="1098328" y="835407"/>
          <a:ext cx="959786" cy="370477"/>
        </a:xfrm>
        <a:prstGeom prst="chevron">
          <a:avLst>
            <a:gd name="adj" fmla="val 40000"/>
          </a:avLst>
        </a:prstGeom>
        <a:solidFill>
          <a:srgbClr val="336600"/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643AB-B943-4147-8B51-29D1DB3BD7F4}">
      <dsp:nvSpPr>
        <dsp:cNvPr id="0" name=""/>
        <dsp:cNvSpPr/>
      </dsp:nvSpPr>
      <dsp:spPr>
        <a:xfrm>
          <a:off x="1253965" y="915452"/>
          <a:ext cx="810486" cy="3704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3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800" b="1" kern="1200" dirty="0">
              <a:latin typeface="Arial Narrow" panose="020B0606020202030204" pitchFamily="34" charset="0"/>
            </a:rPr>
            <a:t>LINKS</a:t>
          </a:r>
        </a:p>
      </dsp:txBody>
      <dsp:txXfrm>
        <a:off x="1264816" y="926303"/>
        <a:ext cx="788784" cy="348775"/>
      </dsp:txXfrm>
    </dsp:sp>
    <dsp:sp modelId="{683292EE-DCCF-43E1-BC96-147E8B803DFC}">
      <dsp:nvSpPr>
        <dsp:cNvPr id="0" name=""/>
        <dsp:cNvSpPr/>
      </dsp:nvSpPr>
      <dsp:spPr>
        <a:xfrm>
          <a:off x="2194617" y="835407"/>
          <a:ext cx="959786" cy="370477"/>
        </a:xfrm>
        <a:prstGeom prst="chevron">
          <a:avLst>
            <a:gd name="adj" fmla="val 40000"/>
          </a:avLst>
        </a:prstGeom>
        <a:solidFill>
          <a:srgbClr val="336600"/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D4493-B203-402A-ABF7-2EA9706916FF}">
      <dsp:nvSpPr>
        <dsp:cNvPr id="0" name=""/>
        <dsp:cNvSpPr/>
      </dsp:nvSpPr>
      <dsp:spPr>
        <a:xfrm>
          <a:off x="2324643" y="915452"/>
          <a:ext cx="810486" cy="3704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800" b="1" kern="1200" dirty="0">
              <a:latin typeface="Arial Narrow" panose="020B0606020202030204" pitchFamily="34" charset="0"/>
            </a:rPr>
            <a:t>PRACTICE</a:t>
          </a:r>
        </a:p>
      </dsp:txBody>
      <dsp:txXfrm>
        <a:off x="2335494" y="926303"/>
        <a:ext cx="788784" cy="348775"/>
      </dsp:txXfrm>
    </dsp:sp>
    <dsp:sp modelId="{FF71AA0D-D94F-42CE-9A94-D315393BF2F9}">
      <dsp:nvSpPr>
        <dsp:cNvPr id="0" name=""/>
        <dsp:cNvSpPr/>
      </dsp:nvSpPr>
      <dsp:spPr>
        <a:xfrm>
          <a:off x="3290906" y="835407"/>
          <a:ext cx="959786" cy="370477"/>
        </a:xfrm>
        <a:prstGeom prst="chevron">
          <a:avLst>
            <a:gd name="adj" fmla="val 40000"/>
          </a:avLst>
        </a:prstGeom>
        <a:solidFill>
          <a:srgbClr val="336600"/>
        </a:solidFill>
        <a:ln w="25400" cap="flat" cmpd="sng" algn="ctr">
          <a:solidFill>
            <a:srgbClr val="CC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86BDE-7686-4BF5-BCF6-6961D3D8FF38}">
      <dsp:nvSpPr>
        <dsp:cNvPr id="0" name=""/>
        <dsp:cNvSpPr/>
      </dsp:nvSpPr>
      <dsp:spPr>
        <a:xfrm>
          <a:off x="3468710" y="882884"/>
          <a:ext cx="810486" cy="3704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3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800" b="1" kern="1200" dirty="0">
              <a:latin typeface="Arial Narrow" panose="020B0606020202030204" pitchFamily="34" charset="0"/>
            </a:rPr>
            <a:t>MASTERY</a:t>
          </a:r>
        </a:p>
      </dsp:txBody>
      <dsp:txXfrm>
        <a:off x="3479561" y="893735"/>
        <a:ext cx="788784" cy="348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r">
              <a:defRPr sz="1200"/>
            </a:lvl1pPr>
          </a:lstStyle>
          <a:p>
            <a:fld id="{0D2436C3-F297-4507-AD6A-42E143A858E3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r">
              <a:defRPr sz="1200"/>
            </a:lvl1pPr>
          </a:lstStyle>
          <a:p>
            <a:fld id="{971787A3-EB87-4540-80C9-A55CA918FEA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0840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r">
              <a:defRPr sz="1200"/>
            </a:lvl1pPr>
          </a:lstStyle>
          <a:p>
            <a:fld id="{BE7D700E-0E32-497F-85DE-E2CB7C14ACE5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2" tIns="46081" rIns="92162" bIns="46081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6662"/>
            <a:ext cx="5438140" cy="4468416"/>
          </a:xfrm>
          <a:prstGeom prst="rect">
            <a:avLst/>
          </a:prstGeom>
        </p:spPr>
        <p:txBody>
          <a:bodyPr vert="horz" lIns="92162" tIns="46081" rIns="92162" bIns="4608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r">
              <a:defRPr sz="1200"/>
            </a:lvl1pPr>
          </a:lstStyle>
          <a:p>
            <a:fld id="{9375EAEA-ECB5-438F-8F0C-E412682027A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4561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DA3FB7-BD1B-4C42-8790-3711E741D11E}" type="slidenum">
              <a:rPr lang="en-ZA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09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66 – have an understanding of CAPS – and –understands the basic changes ( but does not see the integration and progression)</a:t>
            </a:r>
          </a:p>
          <a:p>
            <a:r>
              <a:rPr lang="en-ZA" dirty="0"/>
              <a:t>6 with a cursive o – language and maths – good understanding – e.g. integration and progression must be affirmed etc</a:t>
            </a:r>
          </a:p>
          <a:p>
            <a:r>
              <a:rPr lang="en-ZA" dirty="0"/>
              <a:t>6 with and upside down 6 – only sees the changes such a range – the how , progression and integration may be a 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5EAEA-ECB5-438F-8F0C-E412682027A3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2288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5EAEA-ECB5-438F-8F0C-E412682027A3}" type="slidenum">
              <a:rPr lang="en-ZA" smtClean="0"/>
              <a:pPr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38527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75EAEA-ECB5-438F-8F0C-E412682027A3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674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1624">
              <a:defRPr/>
            </a:pPr>
            <a:fld id="{9375EAEA-ECB5-438F-8F0C-E412682027A3}" type="slidenum">
              <a:rPr lang="en-ZA">
                <a:solidFill>
                  <a:prstClr val="black"/>
                </a:solidFill>
                <a:latin typeface="Calibri"/>
              </a:rPr>
              <a:pPr defTabSz="921624">
                <a:defRPr/>
              </a:pPr>
              <a:t>17</a:t>
            </a:fld>
            <a:endParaRPr lang="en-ZA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3009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442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1440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07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3514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46379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1D56-F3D6-4C57-902C-021CF4EA8EF7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0AE55-7E06-4976-960B-3D98813CB3C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748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1D56-F3D6-4C57-902C-021CF4EA8EF7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0AE55-7E06-4976-960B-3D98813CB3C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2492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1D56-F3D6-4C57-902C-021CF4EA8EF7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0AE55-7E06-4976-960B-3D98813CB3C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503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1D56-F3D6-4C57-902C-021CF4EA8EF7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0AE55-7E06-4976-960B-3D98813CB3C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1527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1D56-F3D6-4C57-902C-021CF4EA8EF7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0AE55-7E06-4976-960B-3D98813CB3C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924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1D56-F3D6-4C57-902C-021CF4EA8EF7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0AE55-7E06-4976-960B-3D98813CB3C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0363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91D56-F3D6-4C57-902C-021CF4EA8EF7}" type="datetimeFigureOut">
              <a:rPr lang="en-ZA" smtClean="0"/>
              <a:pPr/>
              <a:t>2021/02/04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0AE55-7E06-4976-960B-3D98813CB3C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102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diagramLayout" Target="../diagrams/layout1.xml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diagramColors" Target="../diagrams/colors1.xml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package" Target="../embeddings/Microsoft_Word_Document.docx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251520" y="1340768"/>
            <a:ext cx="7704856" cy="3384375"/>
          </a:xfrm>
        </p:spPr>
        <p:txBody>
          <a:bodyPr>
            <a:normAutofit fontScale="90000"/>
          </a:bodyPr>
          <a:lstStyle/>
          <a:p>
            <a:pPr algn="l"/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Arial"/>
                <a:ea typeface="Times New Roman"/>
              </a:rPr>
              <a:t/>
            </a:r>
            <a:b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Arial"/>
                <a:ea typeface="Times New Roman"/>
              </a:rPr>
            </a:br>
            <a:r>
              <a:rPr lang="en-ZA" altLang="en-US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2021 </a:t>
            </a:r>
            <a:br>
              <a:rPr lang="en-ZA" altLang="en-US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</a:br>
            <a:r>
              <a:rPr lang="en-ZA" altLang="en-US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REVISED TRIMMED CURRICULUM </a:t>
            </a:r>
            <a:br>
              <a:rPr lang="en-ZA" altLang="en-US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</a:br>
            <a:r>
              <a:rPr lang="en-ZA" altLang="en-US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AND ASSESSMENT PLANS </a:t>
            </a:r>
            <a:r>
              <a:rPr lang="en-ZA" alt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en-ZA" alt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ZA" altLang="en-US" sz="40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MATHEMATICS</a:t>
            </a:r>
            <a:br>
              <a:rPr lang="en-ZA" altLang="en-US" sz="40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ZA" altLang="en-US" sz="40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GRADE: R - 3</a:t>
            </a:r>
            <a:r>
              <a:rPr lang="en-ZA" altLang="en-US" sz="4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n-ZA" altLang="en-US" sz="4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en-ZA" altLang="en-US" sz="3600" b="1" dirty="0">
                <a:latin typeface="Arial Narrow" panose="020B0606020202030204" pitchFamily="34" charset="0"/>
              </a:rPr>
              <a:t/>
            </a:r>
            <a:br>
              <a:rPr lang="en-ZA" altLang="en-US" sz="3600" b="1" dirty="0">
                <a:latin typeface="Arial Narrow" panose="020B0606020202030204" pitchFamily="34" charset="0"/>
              </a:rPr>
            </a:br>
            <a:r>
              <a:rPr lang="en-ZA" altLang="en-US" sz="4000" b="1" dirty="0">
                <a:latin typeface="Arial Narrow" panose="020B0606020202030204" pitchFamily="34" charset="0"/>
              </a:rPr>
              <a:t/>
            </a:r>
            <a:br>
              <a:rPr lang="en-ZA" altLang="en-US" sz="4000" b="1" dirty="0">
                <a:latin typeface="Arial Narrow" panose="020B0606020202030204" pitchFamily="34" charset="0"/>
              </a:rPr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r>
              <a:rPr lang="en-ZA" altLang="en-US" sz="3200" dirty="0"/>
              <a:t/>
            </a:r>
            <a:br>
              <a:rPr lang="en-ZA" altLang="en-US" sz="3200" dirty="0"/>
            </a:br>
            <a:endParaRPr lang="en-ZA" alt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7D12B-A18C-4BEC-B490-02166B906A4B}"/>
              </a:ext>
            </a:extLst>
          </p:cNvPr>
          <p:cNvSpPr txBox="1"/>
          <p:nvPr/>
        </p:nvSpPr>
        <p:spPr>
          <a:xfrm>
            <a:off x="251520" y="486916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latin typeface="Arial Narrow" panose="020B0606020202030204" pitchFamily="34" charset="0"/>
              </a:rPr>
              <a:t>IMPLEMENTATION</a:t>
            </a:r>
            <a:r>
              <a:rPr lang="en-ZA" b="1">
                <a:latin typeface="Arial Narrow" panose="020B0606020202030204" pitchFamily="34" charset="0"/>
              </a:rPr>
              <a:t>: February </a:t>
            </a:r>
            <a:r>
              <a:rPr lang="en-ZA" b="1" dirty="0">
                <a:latin typeface="Arial Narrow" panose="020B0606020202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504527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65D1-94F2-4B42-869A-9C2E354FF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244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PRESENTATION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OUTLINE</a:t>
            </a:r>
            <a:endParaRPr lang="en-GB" sz="4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48601-442C-4C0A-9A81-159B1BF24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68" y="1287670"/>
            <a:ext cx="8229600" cy="4632912"/>
          </a:xfrm>
        </p:spPr>
        <p:txBody>
          <a:bodyPr>
            <a:normAutofit/>
          </a:bodyPr>
          <a:lstStyle/>
          <a:p>
            <a:pPr marL="514350" lvl="0" indent="-514350" algn="just">
              <a:lnSpc>
                <a:spcPct val="150000"/>
              </a:lnSpc>
              <a:spcBef>
                <a:spcPts val="638"/>
              </a:spcBef>
              <a:buFont typeface="+mj-lt"/>
              <a:buAutoNum type="arabicPeriod"/>
            </a:pP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Purpose</a:t>
            </a:r>
          </a:p>
          <a:p>
            <a:pPr marL="0" lvl="0" indent="0" algn="just">
              <a:spcBef>
                <a:spcPts val="638"/>
              </a:spcBef>
              <a:buNone/>
            </a:pPr>
            <a:r>
              <a:rPr lang="en-ZA" b="1" dirty="0">
                <a:latin typeface="Arial Narrow" panose="020B0606020202030204" pitchFamily="34" charset="0"/>
                <a:cs typeface="Arial" panose="020B0604020202020204" pitchFamily="34" charset="0"/>
              </a:rPr>
              <a:t>2. </a:t>
            </a:r>
            <a:r>
              <a:rPr lang="en-ZA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ZA" b="1" dirty="0">
                <a:latin typeface="Arial Narrow" panose="020B0606020202030204" pitchFamily="34" charset="0"/>
                <a:cs typeface="Arial" panose="020B0604020202020204" pitchFamily="34" charset="0"/>
              </a:rPr>
              <a:t>Curriculum</a:t>
            </a:r>
            <a:endParaRPr lang="en-ZA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spcBef>
                <a:spcPts val="638"/>
              </a:spcBef>
              <a:buNone/>
            </a:pPr>
            <a:endParaRPr lang="en-ZA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200000"/>
              </a:lnSpc>
              <a:spcBef>
                <a:spcPts val="638"/>
              </a:spcBef>
              <a:buNone/>
            </a:pPr>
            <a:endParaRPr lang="en-ZA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200000"/>
              </a:lnSpc>
              <a:spcBef>
                <a:spcPts val="638"/>
              </a:spcBef>
              <a:buNone/>
            </a:pPr>
            <a:r>
              <a:rPr lang="en-ZA" b="1" dirty="0">
                <a:latin typeface="Arial Narrow" panose="020B0606020202030204" pitchFamily="34" charset="0"/>
                <a:cs typeface="Arial" panose="020B0604020202020204" pitchFamily="34" charset="0"/>
              </a:rPr>
              <a:t>3. Conclusion</a:t>
            </a:r>
            <a:endParaRPr lang="en-US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B60E0D-99DE-417B-80B4-EA8762796A66}"/>
              </a:ext>
            </a:extLst>
          </p:cNvPr>
          <p:cNvSpPr txBox="1"/>
          <p:nvPr/>
        </p:nvSpPr>
        <p:spPr>
          <a:xfrm>
            <a:off x="1043608" y="2857403"/>
            <a:ext cx="64087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Principles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Overview 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Readiness &amp; Baseline Assessments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Annual Teaching Plan 2021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Programme of Assessment (POA)</a:t>
            </a:r>
          </a:p>
        </p:txBody>
      </p:sp>
    </p:spTree>
    <p:extLst>
      <p:ext uri="{BB962C8B-B14F-4D97-AF65-F5344CB8AC3E}">
        <p14:creationId xmlns:p14="http://schemas.microsoft.com/office/powerpoint/2010/main" val="113282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2CAD3-61FD-4998-9A9C-44FD94F04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56" y="188640"/>
            <a:ext cx="3611864" cy="701891"/>
          </a:xfrm>
        </p:spPr>
        <p:txBody>
          <a:bodyPr>
            <a:normAutofit/>
          </a:bodyPr>
          <a:lstStyle/>
          <a:p>
            <a:pPr algn="l"/>
            <a:r>
              <a:rPr lang="en-ZA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1. PURPOSE</a:t>
            </a:r>
            <a:endParaRPr lang="en-GB" sz="4000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CC204-7365-4D53-B034-D40E29367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84976" cy="482453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rgbClr val="000000"/>
                </a:solidFill>
                <a:latin typeface="Arial Narrow" panose="020B0606020202030204" pitchFamily="34" charset="0"/>
                <a:ea typeface="Microsoft YaHei" pitchFamily="2"/>
                <a:cs typeface="Arial" panose="020B0604020202020204" pitchFamily="34" charset="0"/>
              </a:rPr>
              <a:t>To mediate the:</a:t>
            </a:r>
          </a:p>
          <a:p>
            <a:r>
              <a:rPr lang="en-US" sz="3000" dirty="0">
                <a:solidFill>
                  <a:srgbClr val="000000"/>
                </a:solidFill>
                <a:latin typeface="Arial Narrow" panose="020B0606020202030204" pitchFamily="34" charset="0"/>
                <a:ea typeface="Microsoft YaHei" pitchFamily="2"/>
                <a:cs typeface="Arial" panose="020B0604020202020204" pitchFamily="34" charset="0"/>
              </a:rPr>
              <a:t>Amendments of the trimmed and re-</a:t>
            </a:r>
            <a:r>
              <a:rPr lang="en-US" sz="3000" dirty="0" err="1">
                <a:solidFill>
                  <a:srgbClr val="000000"/>
                </a:solidFill>
                <a:latin typeface="Arial Narrow" panose="020B0606020202030204" pitchFamily="34" charset="0"/>
                <a:ea typeface="Microsoft YaHei" pitchFamily="2"/>
                <a:cs typeface="Arial" panose="020B0604020202020204" pitchFamily="34" charset="0"/>
              </a:rPr>
              <a:t>organised</a:t>
            </a:r>
            <a:r>
              <a:rPr lang="en-US" sz="3000" dirty="0">
                <a:solidFill>
                  <a:srgbClr val="000000"/>
                </a:solidFill>
                <a:latin typeface="Arial Narrow" panose="020B0606020202030204" pitchFamily="34" charset="0"/>
                <a:ea typeface="Microsoft YaHei" pitchFamily="2"/>
                <a:cs typeface="Arial" panose="020B0604020202020204" pitchFamily="34" charset="0"/>
              </a:rPr>
              <a:t> 2021 Annual Teaching Plan including School Based Assessment for  </a:t>
            </a:r>
            <a:r>
              <a:rPr lang="en-US" sz="3000" b="1" dirty="0">
                <a:solidFill>
                  <a:srgbClr val="00B050"/>
                </a:solidFill>
                <a:latin typeface="Arial Narrow" panose="020B0606020202030204" pitchFamily="34" charset="0"/>
                <a:ea typeface="Microsoft YaHei" pitchFamily="2"/>
                <a:cs typeface="Arial" panose="020B0604020202020204" pitchFamily="34" charset="0"/>
              </a:rPr>
              <a:t>Mathematics, Grade 1-3 </a:t>
            </a:r>
            <a:r>
              <a:rPr lang="en-US" sz="3000" dirty="0">
                <a:solidFill>
                  <a:srgbClr val="000000"/>
                </a:solidFill>
                <a:latin typeface="Arial Narrow" panose="020B0606020202030204" pitchFamily="34" charset="0"/>
                <a:ea typeface="Microsoft YaHei" pitchFamily="2"/>
                <a:cs typeface="Arial" panose="020B0604020202020204" pitchFamily="34" charset="0"/>
              </a:rPr>
              <a:t>for implementation in January 2021 as stipulated in </a:t>
            </a:r>
            <a:r>
              <a:rPr lang="en-US" sz="3000" b="1" dirty="0">
                <a:solidFill>
                  <a:srgbClr val="00B050"/>
                </a:solidFill>
                <a:latin typeface="Arial Narrow" panose="020B0606020202030204" pitchFamily="34" charset="0"/>
                <a:ea typeface="Microsoft YaHei" pitchFamily="2"/>
                <a:cs typeface="Arial" panose="020B0604020202020204" pitchFamily="34" charset="0"/>
              </a:rPr>
              <a:t>Circular S11 of 2020-Curriculum Recovery.</a:t>
            </a:r>
          </a:p>
          <a:p>
            <a:pPr marL="0" indent="0" algn="just">
              <a:buNone/>
            </a:pPr>
            <a:endParaRPr lang="en-US" sz="1100" dirty="0">
              <a:solidFill>
                <a:srgbClr val="FF0000"/>
              </a:solidFill>
              <a:latin typeface="Arial Narrow" panose="020B0606020202030204" pitchFamily="34" charset="0"/>
              <a:ea typeface="Microsoft YaHei" pitchFamily="2"/>
              <a:cs typeface="Arial" panose="020B0604020202020204" pitchFamily="34" charset="0"/>
            </a:endParaRP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000" dirty="0">
                <a:latin typeface="Arial Narrow" panose="020B0606020202030204" pitchFamily="34" charset="0"/>
                <a:cs typeface="Arial" panose="020B0604020202020204" pitchFamily="34" charset="0"/>
              </a:rPr>
              <a:t>To ensure that </a:t>
            </a:r>
            <a:r>
              <a:rPr lang="en-US" sz="30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meaningful teaching continues </a:t>
            </a:r>
            <a:r>
              <a:rPr lang="en-US" sz="3000" dirty="0">
                <a:latin typeface="Arial Narrow" panose="020B0606020202030204" pitchFamily="34" charset="0"/>
                <a:cs typeface="Arial" panose="020B0604020202020204" pitchFamily="34" charset="0"/>
              </a:rPr>
              <a:t>during the remaining teaching time as per the school calendar for </a:t>
            </a:r>
            <a:r>
              <a:rPr lang="en-US" sz="30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TERM 1</a:t>
            </a:r>
            <a:r>
              <a:rPr lang="en-US" sz="3000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spcBef>
                <a:spcPts val="638"/>
              </a:spcBef>
              <a:buNone/>
            </a:pPr>
            <a:endParaRPr lang="en-US" sz="11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sz="3000" dirty="0">
                <a:latin typeface="Arial Narrow" panose="020B0606020202030204" pitchFamily="34" charset="0"/>
                <a:cs typeface="Arial" panose="020B0604020202020204" pitchFamily="34" charset="0"/>
              </a:rPr>
              <a:t>To assist teachers with </a:t>
            </a:r>
            <a:r>
              <a:rPr lang="en-US" sz="30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guided pacing and sequencing</a:t>
            </a:r>
            <a:r>
              <a:rPr lang="en-US" sz="3000" dirty="0">
                <a:solidFill>
                  <a:srgbClr val="336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 Narrow" panose="020B0606020202030204" pitchFamily="34" charset="0"/>
                <a:cs typeface="Arial" panose="020B0604020202020204" pitchFamily="34" charset="0"/>
              </a:rPr>
              <a:t>of curriculum content and assessment.</a:t>
            </a:r>
          </a:p>
          <a:p>
            <a:pPr marL="0" indent="0" algn="just"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Microsoft YaHei" pitchFamily="2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3227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5040559" cy="936277"/>
          </a:xfrm>
        </p:spPr>
        <p:txBody>
          <a:bodyPr>
            <a:normAutofit/>
          </a:bodyPr>
          <a:lstStyle/>
          <a:p>
            <a:pPr algn="l"/>
            <a:r>
              <a:rPr lang="en-ZA" alt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1. PURPOSE…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287337" y="1484784"/>
            <a:ext cx="8569325" cy="4536504"/>
          </a:xfrm>
        </p:spPr>
        <p:txBody>
          <a:bodyPr>
            <a:normAutofit/>
          </a:bodyPr>
          <a:lstStyle/>
          <a:p>
            <a:pPr lvl="0" algn="just">
              <a:spcBef>
                <a:spcPts val="638"/>
              </a:spcBef>
              <a:buFont typeface="Arial" pitchFamily="32"/>
              <a:buChar char="•"/>
            </a:pP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To enable teachers to </a:t>
            </a: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cover the core skills and knowledge 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in each grade within the available time.</a:t>
            </a:r>
          </a:p>
          <a:p>
            <a:pPr marL="0" lvl="0" indent="0" algn="just">
              <a:spcBef>
                <a:spcPts val="638"/>
              </a:spcBef>
              <a:buNone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To assist teachers with </a:t>
            </a:r>
            <a:r>
              <a:rPr lang="en-US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planning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 for the </a:t>
            </a:r>
            <a:r>
              <a:rPr lang="en-US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different forms of assessment</a:t>
            </a:r>
            <a:r>
              <a:rPr lang="en-US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spcBef>
                <a:spcPts val="638"/>
              </a:spcBef>
              <a:buNone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38"/>
              </a:spcBef>
              <a:buFont typeface="Arial" pitchFamily="32"/>
              <a:buChar char="•"/>
            </a:pP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To ensure learners are </a:t>
            </a:r>
            <a:r>
              <a:rPr lang="en-US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adequately prepared</a:t>
            </a:r>
            <a:r>
              <a:rPr lang="en-US" b="1" dirty="0">
                <a:solidFill>
                  <a:srgbClr val="336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for the </a:t>
            </a:r>
            <a:r>
              <a:rPr lang="en-US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subsequent year/s 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in terms of skills, knowledge, attitudes and values.  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4738" indent="-1074738" algn="just" eaLnBrk="1" hangingPunct="1">
              <a:spcBef>
                <a:spcPct val="0"/>
              </a:spcBef>
              <a:buFont typeface="Arial" charset="0"/>
              <a:buNone/>
            </a:pPr>
            <a:endParaRPr lang="en-GB" altLang="en-US" sz="2800" dirty="0">
              <a:latin typeface="Arial Narrow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585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F1096-6DC4-4BDC-B4F5-49775483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6491064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ZA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CURRICULUM 2021 TERM 1</a:t>
            </a:r>
          </a:p>
        </p:txBody>
      </p:sp>
      <p:pic>
        <p:nvPicPr>
          <p:cNvPr id="4" name="Picture 2" descr="Screen Shot 2012-08-05 at 14.31.33.png">
            <a:extLst>
              <a:ext uri="{FF2B5EF4-FFF2-40B4-BE49-F238E27FC236}">
                <a16:creationId xmlns:a16="http://schemas.microsoft.com/office/drawing/2014/main" id="{3EA2C11D-3CF1-457D-84EE-94799BFE2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229" y="2204864"/>
            <a:ext cx="4415541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94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4896544" cy="955214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2.  PRINCIPLES</a:t>
            </a:r>
            <a:endParaRPr lang="en-ZA" sz="4000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C7BE8A-EC87-4D42-B38D-9F0F9CBD61B8}"/>
              </a:ext>
            </a:extLst>
          </p:cNvPr>
          <p:cNvSpPr txBox="1"/>
          <p:nvPr/>
        </p:nvSpPr>
        <p:spPr>
          <a:xfrm>
            <a:off x="269370" y="1268760"/>
            <a:ext cx="8605259" cy="380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36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the </a:t>
            </a:r>
            <a:r>
              <a:rPr lang="en-ZA" sz="3600" b="1" dirty="0">
                <a:solidFill>
                  <a:srgbClr val="00B05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2021-2023 the DBE is committed </a:t>
            </a:r>
            <a:r>
              <a:rPr lang="en-ZA" sz="36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sz="36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36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 </a:t>
            </a:r>
            <a:r>
              <a:rPr lang="en-ZA" sz="3600" b="1" dirty="0">
                <a:solidFill>
                  <a:srgbClr val="00B05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carefully planned curriculum guidelines</a:t>
            </a:r>
            <a:r>
              <a:rPr lang="en-ZA" sz="3600" b="1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36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are CAPS compliant – and </a:t>
            </a:r>
            <a:r>
              <a:rPr lang="en-ZA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aims to ensure that all the core concepts, knowledge and skills are covered.</a:t>
            </a:r>
            <a:endParaRPr lang="en-ZA" sz="36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CA3FFE-4565-4535-9BCF-81D277447D4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31888"/>
            <a:ext cx="1547664" cy="781488"/>
          </a:xfrm>
          <a:prstGeom prst="rect">
            <a:avLst/>
          </a:prstGeom>
          <a:noFill/>
        </p:spPr>
      </p:pic>
      <p:pic>
        <p:nvPicPr>
          <p:cNvPr id="8" name="Picture 7" descr="C:\Users\sipumelelel.NECT2014\AppData\Local\Microsoft\Windows\Temporary Internet Files\Content.Word\image1.jpg">
            <a:extLst>
              <a:ext uri="{FF2B5EF4-FFF2-40B4-BE49-F238E27FC236}">
                <a16:creationId xmlns:a16="http://schemas.microsoft.com/office/drawing/2014/main" id="{0807624E-4840-4BA7-9346-E7A7309C71A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t="12295" r="17419" b="12295"/>
          <a:stretch/>
        </p:blipFill>
        <p:spPr bwMode="auto">
          <a:xfrm>
            <a:off x="8028384" y="5800738"/>
            <a:ext cx="1149646" cy="10775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930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43">
            <a:extLst>
              <a:ext uri="{FF2B5EF4-FFF2-40B4-BE49-F238E27FC236}">
                <a16:creationId xmlns:a16="http://schemas.microsoft.com/office/drawing/2014/main" id="{EB58CA38-2A44-43E2-8AE9-DB0128FF0E12}"/>
              </a:ext>
            </a:extLst>
          </p:cNvPr>
          <p:cNvSpPr/>
          <p:nvPr/>
        </p:nvSpPr>
        <p:spPr>
          <a:xfrm flipH="1">
            <a:off x="976224" y="124456"/>
            <a:ext cx="2035178" cy="656162"/>
          </a:xfrm>
          <a:custGeom>
            <a:avLst/>
            <a:gdLst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084172 w 2263070"/>
              <a:gd name="connsiteY2" fmla="*/ 362830 h 687216"/>
              <a:gd name="connsiteX3" fmla="*/ 2263070 w 2263070"/>
              <a:gd name="connsiteY3" fmla="*/ 687216 h 687216"/>
              <a:gd name="connsiteX4" fmla="*/ 0 w 2263070"/>
              <a:gd name="connsiteY4" fmla="*/ 687216 h 687216"/>
              <a:gd name="connsiteX5" fmla="*/ 0 w 2263070"/>
              <a:gd name="connsiteY5" fmla="*/ 0 h 687216"/>
              <a:gd name="connsiteX0" fmla="*/ 0 w 2545953"/>
              <a:gd name="connsiteY0" fmla="*/ 0 h 687216"/>
              <a:gd name="connsiteX1" fmla="*/ 2263070 w 2545953"/>
              <a:gd name="connsiteY1" fmla="*/ 0 h 687216"/>
              <a:gd name="connsiteX2" fmla="*/ 2263070 w 2545953"/>
              <a:gd name="connsiteY2" fmla="*/ 687216 h 687216"/>
              <a:gd name="connsiteX3" fmla="*/ 0 w 2545953"/>
              <a:gd name="connsiteY3" fmla="*/ 687216 h 687216"/>
              <a:gd name="connsiteX4" fmla="*/ 0 w 2545953"/>
              <a:gd name="connsiteY4" fmla="*/ 0 h 687216"/>
              <a:gd name="connsiteX0" fmla="*/ 0 w 2406114"/>
              <a:gd name="connsiteY0" fmla="*/ 0 h 687216"/>
              <a:gd name="connsiteX1" fmla="*/ 2263070 w 2406114"/>
              <a:gd name="connsiteY1" fmla="*/ 0 h 687216"/>
              <a:gd name="connsiteX2" fmla="*/ 2263070 w 2406114"/>
              <a:gd name="connsiteY2" fmla="*/ 687216 h 687216"/>
              <a:gd name="connsiteX3" fmla="*/ 0 w 2406114"/>
              <a:gd name="connsiteY3" fmla="*/ 687216 h 687216"/>
              <a:gd name="connsiteX4" fmla="*/ 0 w 2406114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070" h="687216">
                <a:moveTo>
                  <a:pt x="0" y="0"/>
                </a:moveTo>
                <a:lnTo>
                  <a:pt x="2263070" y="0"/>
                </a:lnTo>
                <a:cubicBezTo>
                  <a:pt x="2090180" y="109772"/>
                  <a:pt x="1973498" y="458379"/>
                  <a:pt x="2263070" y="687216"/>
                </a:cubicBezTo>
                <a:lnTo>
                  <a:pt x="0" y="6872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C9900"/>
              </a:gs>
              <a:gs pos="8580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5F23C0-F1FE-4726-8426-EE0D6B2BC9A4}"/>
              </a:ext>
            </a:extLst>
          </p:cNvPr>
          <p:cNvGrpSpPr/>
          <p:nvPr/>
        </p:nvGrpSpPr>
        <p:grpSpPr>
          <a:xfrm>
            <a:off x="-19787" y="308659"/>
            <a:ext cx="4662606" cy="6211765"/>
            <a:chOff x="914400" y="358017"/>
            <a:chExt cx="5461754" cy="643902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546E60E-448E-4808-B1D2-B34340807BAD}"/>
                </a:ext>
              </a:extLst>
            </p:cNvPr>
            <p:cNvGrpSpPr/>
            <p:nvPr/>
          </p:nvGrpSpPr>
          <p:grpSpPr>
            <a:xfrm rot="16200000">
              <a:off x="-337190" y="2363813"/>
              <a:ext cx="6091152" cy="2079560"/>
              <a:chOff x="1784520" y="1955061"/>
              <a:chExt cx="7944905" cy="2712442"/>
            </a:xfrm>
          </p:grpSpPr>
          <p:sp>
            <p:nvSpPr>
              <p:cNvPr id="98" name="Freeform 91">
                <a:extLst>
                  <a:ext uri="{FF2B5EF4-FFF2-40B4-BE49-F238E27FC236}">
                    <a16:creationId xmlns:a16="http://schemas.microsoft.com/office/drawing/2014/main" id="{D54857A1-9A1F-498A-8514-701540851294}"/>
                  </a:ext>
                </a:extLst>
              </p:cNvPr>
              <p:cNvSpPr/>
              <p:nvPr/>
            </p:nvSpPr>
            <p:spPr>
              <a:xfrm>
                <a:off x="1784520" y="1965715"/>
                <a:ext cx="1971393" cy="1390468"/>
              </a:xfrm>
              <a:custGeom>
                <a:avLst/>
                <a:gdLst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922020 w 2514600"/>
                  <a:gd name="connsiteY2" fmla="*/ 2667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73914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73914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73914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46760 w 2514600"/>
                  <a:gd name="connsiteY2" fmla="*/ 2286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46760 w 2514600"/>
                  <a:gd name="connsiteY2" fmla="*/ 2286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46760 w 2514600"/>
                  <a:gd name="connsiteY2" fmla="*/ 2286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46760 w 2514600"/>
                  <a:gd name="connsiteY2" fmla="*/ 2286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746760 w 2514600"/>
                  <a:gd name="connsiteY1" fmla="*/ 228600 h 807720"/>
                  <a:gd name="connsiteX2" fmla="*/ 0 w 2514600"/>
                  <a:gd name="connsiteY2" fmla="*/ 807720 h 807720"/>
                  <a:gd name="connsiteX0" fmla="*/ 2514600 w 2514600"/>
                  <a:gd name="connsiteY0" fmla="*/ 0 h 807720"/>
                  <a:gd name="connsiteX1" fmla="*/ 746760 w 2514600"/>
                  <a:gd name="connsiteY1" fmla="*/ 228600 h 807720"/>
                  <a:gd name="connsiteX2" fmla="*/ 0 w 2514600"/>
                  <a:gd name="connsiteY2" fmla="*/ 807720 h 807720"/>
                  <a:gd name="connsiteX0" fmla="*/ 2514600 w 2514600"/>
                  <a:gd name="connsiteY0" fmla="*/ 0 h 807720"/>
                  <a:gd name="connsiteX1" fmla="*/ 746760 w 2514600"/>
                  <a:gd name="connsiteY1" fmla="*/ 228600 h 807720"/>
                  <a:gd name="connsiteX2" fmla="*/ 0 w 2514600"/>
                  <a:gd name="connsiteY2" fmla="*/ 807720 h 80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4600" h="807720">
                    <a:moveTo>
                      <a:pt x="2514600" y="0"/>
                    </a:moveTo>
                    <a:cubicBezTo>
                      <a:pt x="2062480" y="748665"/>
                      <a:pt x="1188720" y="284480"/>
                      <a:pt x="746760" y="228600"/>
                    </a:cubicBezTo>
                    <a:cubicBezTo>
                      <a:pt x="231140" y="147320"/>
                      <a:pt x="68580" y="462280"/>
                      <a:pt x="0" y="807720"/>
                    </a:cubicBezTo>
                  </a:path>
                </a:pathLst>
              </a:custGeom>
              <a:no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headEnd type="oval"/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Freeform 92">
                <a:extLst>
                  <a:ext uri="{FF2B5EF4-FFF2-40B4-BE49-F238E27FC236}">
                    <a16:creationId xmlns:a16="http://schemas.microsoft.com/office/drawing/2014/main" id="{1F131EEC-EB50-46CC-B0A6-48DAD8DC87AE}"/>
                  </a:ext>
                </a:extLst>
              </p:cNvPr>
              <p:cNvSpPr/>
              <p:nvPr/>
            </p:nvSpPr>
            <p:spPr>
              <a:xfrm flipH="1">
                <a:off x="6782974" y="1955061"/>
                <a:ext cx="2946451" cy="439319"/>
              </a:xfrm>
              <a:custGeom>
                <a:avLst/>
                <a:gdLst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922020 w 2514600"/>
                  <a:gd name="connsiteY2" fmla="*/ 2667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73914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73914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73914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6596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54380 w 2514600"/>
                  <a:gd name="connsiteY2" fmla="*/ 25908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46760 w 2514600"/>
                  <a:gd name="connsiteY2" fmla="*/ 2286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46760 w 2514600"/>
                  <a:gd name="connsiteY2" fmla="*/ 2286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46760 w 2514600"/>
                  <a:gd name="connsiteY2" fmla="*/ 2286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1950720 w 2514600"/>
                  <a:gd name="connsiteY1" fmla="*/ 426720 h 807720"/>
                  <a:gd name="connsiteX2" fmla="*/ 746760 w 2514600"/>
                  <a:gd name="connsiteY2" fmla="*/ 228600 h 807720"/>
                  <a:gd name="connsiteX3" fmla="*/ 0 w 2514600"/>
                  <a:gd name="connsiteY3" fmla="*/ 807720 h 807720"/>
                  <a:gd name="connsiteX0" fmla="*/ 2514600 w 2514600"/>
                  <a:gd name="connsiteY0" fmla="*/ 0 h 807720"/>
                  <a:gd name="connsiteX1" fmla="*/ 746760 w 2514600"/>
                  <a:gd name="connsiteY1" fmla="*/ 228600 h 807720"/>
                  <a:gd name="connsiteX2" fmla="*/ 0 w 2514600"/>
                  <a:gd name="connsiteY2" fmla="*/ 807720 h 807720"/>
                  <a:gd name="connsiteX0" fmla="*/ 2514600 w 2514600"/>
                  <a:gd name="connsiteY0" fmla="*/ 0 h 807720"/>
                  <a:gd name="connsiteX1" fmla="*/ 746760 w 2514600"/>
                  <a:gd name="connsiteY1" fmla="*/ 228600 h 807720"/>
                  <a:gd name="connsiteX2" fmla="*/ 0 w 2514600"/>
                  <a:gd name="connsiteY2" fmla="*/ 807720 h 807720"/>
                  <a:gd name="connsiteX0" fmla="*/ 2514600 w 2514600"/>
                  <a:gd name="connsiteY0" fmla="*/ 0 h 807720"/>
                  <a:gd name="connsiteX1" fmla="*/ 746760 w 2514600"/>
                  <a:gd name="connsiteY1" fmla="*/ 228600 h 807720"/>
                  <a:gd name="connsiteX2" fmla="*/ 0 w 2514600"/>
                  <a:gd name="connsiteY2" fmla="*/ 807720 h 80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4600" h="807720">
                    <a:moveTo>
                      <a:pt x="2514600" y="0"/>
                    </a:moveTo>
                    <a:cubicBezTo>
                      <a:pt x="2062480" y="748665"/>
                      <a:pt x="1188720" y="284480"/>
                      <a:pt x="746760" y="228600"/>
                    </a:cubicBezTo>
                    <a:cubicBezTo>
                      <a:pt x="231140" y="147320"/>
                      <a:pt x="68580" y="462280"/>
                      <a:pt x="0" y="807720"/>
                    </a:cubicBezTo>
                  </a:path>
                </a:pathLst>
              </a:custGeom>
              <a:no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headEnd type="oval"/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Freeform 93">
                <a:extLst>
                  <a:ext uri="{FF2B5EF4-FFF2-40B4-BE49-F238E27FC236}">
                    <a16:creationId xmlns:a16="http://schemas.microsoft.com/office/drawing/2014/main" id="{BE47A06C-D702-421B-BA66-5152F88BEF69}"/>
                  </a:ext>
                </a:extLst>
              </p:cNvPr>
              <p:cNvSpPr/>
              <p:nvPr/>
            </p:nvSpPr>
            <p:spPr>
              <a:xfrm>
                <a:off x="3440566" y="3736697"/>
                <a:ext cx="712564" cy="527611"/>
              </a:xfrm>
              <a:custGeom>
                <a:avLst/>
                <a:gdLst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9200" h="739140">
                    <a:moveTo>
                      <a:pt x="1219200" y="0"/>
                    </a:moveTo>
                    <a:cubicBezTo>
                      <a:pt x="1172210" y="178435"/>
                      <a:pt x="995680" y="425450"/>
                      <a:pt x="739140" y="434340"/>
                    </a:cubicBezTo>
                    <a:cubicBezTo>
                      <a:pt x="391160" y="473710"/>
                      <a:pt x="39370" y="389255"/>
                      <a:pt x="0" y="739140"/>
                    </a:cubicBezTo>
                  </a:path>
                </a:pathLst>
              </a:custGeom>
              <a:no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headEnd type="oval"/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Freeform 94">
                <a:extLst>
                  <a:ext uri="{FF2B5EF4-FFF2-40B4-BE49-F238E27FC236}">
                    <a16:creationId xmlns:a16="http://schemas.microsoft.com/office/drawing/2014/main" id="{604A1BE7-BF5D-421A-BF6C-AEEFA852203B}"/>
                  </a:ext>
                </a:extLst>
              </p:cNvPr>
              <p:cNvSpPr/>
              <p:nvPr/>
            </p:nvSpPr>
            <p:spPr>
              <a:xfrm flipH="1">
                <a:off x="6395956" y="3728269"/>
                <a:ext cx="790864" cy="527613"/>
              </a:xfrm>
              <a:custGeom>
                <a:avLst/>
                <a:gdLst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  <a:gd name="connsiteX0" fmla="*/ 1219200 w 1219200"/>
                  <a:gd name="connsiteY0" fmla="*/ 0 h 739140"/>
                  <a:gd name="connsiteX1" fmla="*/ 739140 w 1219200"/>
                  <a:gd name="connsiteY1" fmla="*/ 434340 h 739140"/>
                  <a:gd name="connsiteX2" fmla="*/ 0 w 1219200"/>
                  <a:gd name="connsiteY2" fmla="*/ 739140 h 739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9200" h="739140">
                    <a:moveTo>
                      <a:pt x="1219200" y="0"/>
                    </a:moveTo>
                    <a:cubicBezTo>
                      <a:pt x="1172210" y="178435"/>
                      <a:pt x="995680" y="425450"/>
                      <a:pt x="739140" y="434340"/>
                    </a:cubicBezTo>
                    <a:cubicBezTo>
                      <a:pt x="391160" y="473710"/>
                      <a:pt x="39370" y="389255"/>
                      <a:pt x="0" y="739140"/>
                    </a:cubicBezTo>
                  </a:path>
                </a:pathLst>
              </a:custGeom>
              <a:no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headEnd type="oval"/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Freeform 95">
                <a:extLst>
                  <a:ext uri="{FF2B5EF4-FFF2-40B4-BE49-F238E27FC236}">
                    <a16:creationId xmlns:a16="http://schemas.microsoft.com/office/drawing/2014/main" id="{3153BCF9-0C7A-496B-9EAC-4B2766B58C47}"/>
                  </a:ext>
                </a:extLst>
              </p:cNvPr>
              <p:cNvSpPr/>
              <p:nvPr/>
            </p:nvSpPr>
            <p:spPr>
              <a:xfrm>
                <a:off x="4872705" y="4082193"/>
                <a:ext cx="239783" cy="585310"/>
              </a:xfrm>
              <a:custGeom>
                <a:avLst/>
                <a:gdLst>
                  <a:gd name="connsiteX0" fmla="*/ 0 w 0"/>
                  <a:gd name="connsiteY0" fmla="*/ 0 h 777240"/>
                  <a:gd name="connsiteX1" fmla="*/ 0 w 0"/>
                  <a:gd name="connsiteY1" fmla="*/ 777240 h 77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77240">
                    <a:moveTo>
                      <a:pt x="0" y="0"/>
                    </a:moveTo>
                    <a:lnTo>
                      <a:pt x="0" y="777240"/>
                    </a:lnTo>
                  </a:path>
                </a:pathLst>
              </a:custGeom>
              <a:no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headEnd type="oval"/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C68E200-7B4E-4B8F-82C3-33AEA1F8B033}"/>
                </a:ext>
              </a:extLst>
            </p:cNvPr>
            <p:cNvGrpSpPr/>
            <p:nvPr/>
          </p:nvGrpSpPr>
          <p:grpSpPr>
            <a:xfrm>
              <a:off x="3332771" y="1406571"/>
              <a:ext cx="3043383" cy="5390467"/>
              <a:chOff x="3332771" y="1406571"/>
              <a:chExt cx="3043383" cy="5390467"/>
            </a:xfrm>
          </p:grpSpPr>
          <p:sp>
            <p:nvSpPr>
              <p:cNvPr id="94" name="Rectangle 143">
                <a:extLst>
                  <a:ext uri="{FF2B5EF4-FFF2-40B4-BE49-F238E27FC236}">
                    <a16:creationId xmlns:a16="http://schemas.microsoft.com/office/drawing/2014/main" id="{11214A8D-CF3D-4FB8-97FA-DBCD7E722520}"/>
                  </a:ext>
                </a:extLst>
              </p:cNvPr>
              <p:cNvSpPr/>
              <p:nvPr/>
            </p:nvSpPr>
            <p:spPr>
              <a:xfrm flipH="1">
                <a:off x="3332771" y="1406571"/>
                <a:ext cx="1600335" cy="652853"/>
              </a:xfrm>
              <a:custGeom>
                <a:avLst/>
                <a:gdLst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084172 w 2263070"/>
                  <a:gd name="connsiteY2" fmla="*/ 362830 h 687216"/>
                  <a:gd name="connsiteX3" fmla="*/ 2263070 w 2263070"/>
                  <a:gd name="connsiteY3" fmla="*/ 687216 h 687216"/>
                  <a:gd name="connsiteX4" fmla="*/ 0 w 2263070"/>
                  <a:gd name="connsiteY4" fmla="*/ 687216 h 687216"/>
                  <a:gd name="connsiteX5" fmla="*/ 0 w 2263070"/>
                  <a:gd name="connsiteY5" fmla="*/ 0 h 687216"/>
                  <a:gd name="connsiteX0" fmla="*/ 0 w 2545953"/>
                  <a:gd name="connsiteY0" fmla="*/ 0 h 687216"/>
                  <a:gd name="connsiteX1" fmla="*/ 2263070 w 2545953"/>
                  <a:gd name="connsiteY1" fmla="*/ 0 h 687216"/>
                  <a:gd name="connsiteX2" fmla="*/ 2263070 w 2545953"/>
                  <a:gd name="connsiteY2" fmla="*/ 687216 h 687216"/>
                  <a:gd name="connsiteX3" fmla="*/ 0 w 2545953"/>
                  <a:gd name="connsiteY3" fmla="*/ 687216 h 687216"/>
                  <a:gd name="connsiteX4" fmla="*/ 0 w 2545953"/>
                  <a:gd name="connsiteY4" fmla="*/ 0 h 687216"/>
                  <a:gd name="connsiteX0" fmla="*/ 0 w 2406114"/>
                  <a:gd name="connsiteY0" fmla="*/ 0 h 687216"/>
                  <a:gd name="connsiteX1" fmla="*/ 2263070 w 2406114"/>
                  <a:gd name="connsiteY1" fmla="*/ 0 h 687216"/>
                  <a:gd name="connsiteX2" fmla="*/ 2263070 w 2406114"/>
                  <a:gd name="connsiteY2" fmla="*/ 687216 h 687216"/>
                  <a:gd name="connsiteX3" fmla="*/ 0 w 2406114"/>
                  <a:gd name="connsiteY3" fmla="*/ 687216 h 687216"/>
                  <a:gd name="connsiteX4" fmla="*/ 0 w 2406114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3070" h="687216">
                    <a:moveTo>
                      <a:pt x="0" y="0"/>
                    </a:moveTo>
                    <a:lnTo>
                      <a:pt x="2263070" y="0"/>
                    </a:lnTo>
                    <a:cubicBezTo>
                      <a:pt x="2090180" y="109772"/>
                      <a:pt x="1973498" y="458379"/>
                      <a:pt x="2263070" y="687216"/>
                    </a:cubicBezTo>
                    <a:lnTo>
                      <a:pt x="0" y="687216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C9900"/>
                  </a:gs>
                  <a:gs pos="8580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143">
                <a:extLst>
                  <a:ext uri="{FF2B5EF4-FFF2-40B4-BE49-F238E27FC236}">
                    <a16:creationId xmlns:a16="http://schemas.microsoft.com/office/drawing/2014/main" id="{04FEFF79-8FAA-4147-93E5-69F2F15CAA3A}"/>
                  </a:ext>
                </a:extLst>
              </p:cNvPr>
              <p:cNvSpPr/>
              <p:nvPr/>
            </p:nvSpPr>
            <p:spPr>
              <a:xfrm flipH="1">
                <a:off x="3379852" y="6109822"/>
                <a:ext cx="2263071" cy="687216"/>
              </a:xfrm>
              <a:custGeom>
                <a:avLst/>
                <a:gdLst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084172 w 2263070"/>
                  <a:gd name="connsiteY2" fmla="*/ 362830 h 687216"/>
                  <a:gd name="connsiteX3" fmla="*/ 2263070 w 2263070"/>
                  <a:gd name="connsiteY3" fmla="*/ 687216 h 687216"/>
                  <a:gd name="connsiteX4" fmla="*/ 0 w 2263070"/>
                  <a:gd name="connsiteY4" fmla="*/ 687216 h 687216"/>
                  <a:gd name="connsiteX5" fmla="*/ 0 w 2263070"/>
                  <a:gd name="connsiteY5" fmla="*/ 0 h 687216"/>
                  <a:gd name="connsiteX0" fmla="*/ 0 w 2545953"/>
                  <a:gd name="connsiteY0" fmla="*/ 0 h 687216"/>
                  <a:gd name="connsiteX1" fmla="*/ 2263070 w 2545953"/>
                  <a:gd name="connsiteY1" fmla="*/ 0 h 687216"/>
                  <a:gd name="connsiteX2" fmla="*/ 2263070 w 2545953"/>
                  <a:gd name="connsiteY2" fmla="*/ 687216 h 687216"/>
                  <a:gd name="connsiteX3" fmla="*/ 0 w 2545953"/>
                  <a:gd name="connsiteY3" fmla="*/ 687216 h 687216"/>
                  <a:gd name="connsiteX4" fmla="*/ 0 w 2545953"/>
                  <a:gd name="connsiteY4" fmla="*/ 0 h 687216"/>
                  <a:gd name="connsiteX0" fmla="*/ 0 w 2406114"/>
                  <a:gd name="connsiteY0" fmla="*/ 0 h 687216"/>
                  <a:gd name="connsiteX1" fmla="*/ 2263070 w 2406114"/>
                  <a:gd name="connsiteY1" fmla="*/ 0 h 687216"/>
                  <a:gd name="connsiteX2" fmla="*/ 2263070 w 2406114"/>
                  <a:gd name="connsiteY2" fmla="*/ 687216 h 687216"/>
                  <a:gd name="connsiteX3" fmla="*/ 0 w 2406114"/>
                  <a:gd name="connsiteY3" fmla="*/ 687216 h 687216"/>
                  <a:gd name="connsiteX4" fmla="*/ 0 w 2406114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3070" h="687216">
                    <a:moveTo>
                      <a:pt x="0" y="0"/>
                    </a:moveTo>
                    <a:lnTo>
                      <a:pt x="2263070" y="0"/>
                    </a:lnTo>
                    <a:cubicBezTo>
                      <a:pt x="2090180" y="109772"/>
                      <a:pt x="1973498" y="458379"/>
                      <a:pt x="2263070" y="687216"/>
                    </a:cubicBezTo>
                    <a:lnTo>
                      <a:pt x="0" y="687216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C9900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Rectangle 143">
                <a:extLst>
                  <a:ext uri="{FF2B5EF4-FFF2-40B4-BE49-F238E27FC236}">
                    <a16:creationId xmlns:a16="http://schemas.microsoft.com/office/drawing/2014/main" id="{C110E8CE-3BD4-4BA1-99F4-3B2F4B21F888}"/>
                  </a:ext>
                </a:extLst>
              </p:cNvPr>
              <p:cNvSpPr/>
              <p:nvPr/>
            </p:nvSpPr>
            <p:spPr>
              <a:xfrm flipH="1">
                <a:off x="4028734" y="5279835"/>
                <a:ext cx="2347420" cy="687216"/>
              </a:xfrm>
              <a:custGeom>
                <a:avLst/>
                <a:gdLst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084172 w 2263070"/>
                  <a:gd name="connsiteY2" fmla="*/ 362830 h 687216"/>
                  <a:gd name="connsiteX3" fmla="*/ 2263070 w 2263070"/>
                  <a:gd name="connsiteY3" fmla="*/ 687216 h 687216"/>
                  <a:gd name="connsiteX4" fmla="*/ 0 w 2263070"/>
                  <a:gd name="connsiteY4" fmla="*/ 687216 h 687216"/>
                  <a:gd name="connsiteX5" fmla="*/ 0 w 2263070"/>
                  <a:gd name="connsiteY5" fmla="*/ 0 h 687216"/>
                  <a:gd name="connsiteX0" fmla="*/ 0 w 2545953"/>
                  <a:gd name="connsiteY0" fmla="*/ 0 h 687216"/>
                  <a:gd name="connsiteX1" fmla="*/ 2263070 w 2545953"/>
                  <a:gd name="connsiteY1" fmla="*/ 0 h 687216"/>
                  <a:gd name="connsiteX2" fmla="*/ 2263070 w 2545953"/>
                  <a:gd name="connsiteY2" fmla="*/ 687216 h 687216"/>
                  <a:gd name="connsiteX3" fmla="*/ 0 w 2545953"/>
                  <a:gd name="connsiteY3" fmla="*/ 687216 h 687216"/>
                  <a:gd name="connsiteX4" fmla="*/ 0 w 2545953"/>
                  <a:gd name="connsiteY4" fmla="*/ 0 h 687216"/>
                  <a:gd name="connsiteX0" fmla="*/ 0 w 2406114"/>
                  <a:gd name="connsiteY0" fmla="*/ 0 h 687216"/>
                  <a:gd name="connsiteX1" fmla="*/ 2263070 w 2406114"/>
                  <a:gd name="connsiteY1" fmla="*/ 0 h 687216"/>
                  <a:gd name="connsiteX2" fmla="*/ 2263070 w 2406114"/>
                  <a:gd name="connsiteY2" fmla="*/ 687216 h 687216"/>
                  <a:gd name="connsiteX3" fmla="*/ 0 w 2406114"/>
                  <a:gd name="connsiteY3" fmla="*/ 687216 h 687216"/>
                  <a:gd name="connsiteX4" fmla="*/ 0 w 2406114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3070" h="687216">
                    <a:moveTo>
                      <a:pt x="0" y="0"/>
                    </a:moveTo>
                    <a:lnTo>
                      <a:pt x="2263070" y="0"/>
                    </a:lnTo>
                    <a:cubicBezTo>
                      <a:pt x="2090180" y="109772"/>
                      <a:pt x="1973498" y="458379"/>
                      <a:pt x="2263070" y="687216"/>
                    </a:cubicBezTo>
                    <a:lnTo>
                      <a:pt x="0" y="687216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63700">
                    <a:schemeClr val="accent3">
                      <a:lumMod val="50000"/>
                    </a:schemeClr>
                  </a:gs>
                  <a:gs pos="0">
                    <a:srgbClr val="CC9900"/>
                  </a:gs>
                  <a:gs pos="100000">
                    <a:srgbClr val="CC99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ectangle 143">
                <a:extLst>
                  <a:ext uri="{FF2B5EF4-FFF2-40B4-BE49-F238E27FC236}">
                    <a16:creationId xmlns:a16="http://schemas.microsoft.com/office/drawing/2014/main" id="{A1383F2F-D912-46A7-8F08-CBF5D1F6D9CC}"/>
                  </a:ext>
                </a:extLst>
              </p:cNvPr>
              <p:cNvSpPr/>
              <p:nvPr/>
            </p:nvSpPr>
            <p:spPr>
              <a:xfrm flipH="1">
                <a:off x="4050212" y="2331077"/>
                <a:ext cx="2044674" cy="687216"/>
              </a:xfrm>
              <a:custGeom>
                <a:avLst/>
                <a:gdLst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084172 w 2263070"/>
                  <a:gd name="connsiteY2" fmla="*/ 362830 h 687216"/>
                  <a:gd name="connsiteX3" fmla="*/ 2263070 w 2263070"/>
                  <a:gd name="connsiteY3" fmla="*/ 687216 h 687216"/>
                  <a:gd name="connsiteX4" fmla="*/ 0 w 2263070"/>
                  <a:gd name="connsiteY4" fmla="*/ 687216 h 687216"/>
                  <a:gd name="connsiteX5" fmla="*/ 0 w 2263070"/>
                  <a:gd name="connsiteY5" fmla="*/ 0 h 687216"/>
                  <a:gd name="connsiteX0" fmla="*/ 0 w 2545953"/>
                  <a:gd name="connsiteY0" fmla="*/ 0 h 687216"/>
                  <a:gd name="connsiteX1" fmla="*/ 2263070 w 2545953"/>
                  <a:gd name="connsiteY1" fmla="*/ 0 h 687216"/>
                  <a:gd name="connsiteX2" fmla="*/ 2263070 w 2545953"/>
                  <a:gd name="connsiteY2" fmla="*/ 687216 h 687216"/>
                  <a:gd name="connsiteX3" fmla="*/ 0 w 2545953"/>
                  <a:gd name="connsiteY3" fmla="*/ 687216 h 687216"/>
                  <a:gd name="connsiteX4" fmla="*/ 0 w 2545953"/>
                  <a:gd name="connsiteY4" fmla="*/ 0 h 687216"/>
                  <a:gd name="connsiteX0" fmla="*/ 0 w 2406114"/>
                  <a:gd name="connsiteY0" fmla="*/ 0 h 687216"/>
                  <a:gd name="connsiteX1" fmla="*/ 2263070 w 2406114"/>
                  <a:gd name="connsiteY1" fmla="*/ 0 h 687216"/>
                  <a:gd name="connsiteX2" fmla="*/ 2263070 w 2406114"/>
                  <a:gd name="connsiteY2" fmla="*/ 687216 h 687216"/>
                  <a:gd name="connsiteX3" fmla="*/ 0 w 2406114"/>
                  <a:gd name="connsiteY3" fmla="*/ 687216 h 687216"/>
                  <a:gd name="connsiteX4" fmla="*/ 0 w 2406114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  <a:gd name="connsiteX0" fmla="*/ 0 w 2263070"/>
                  <a:gd name="connsiteY0" fmla="*/ 0 h 687216"/>
                  <a:gd name="connsiteX1" fmla="*/ 2263070 w 2263070"/>
                  <a:gd name="connsiteY1" fmla="*/ 0 h 687216"/>
                  <a:gd name="connsiteX2" fmla="*/ 2263070 w 2263070"/>
                  <a:gd name="connsiteY2" fmla="*/ 687216 h 687216"/>
                  <a:gd name="connsiteX3" fmla="*/ 0 w 2263070"/>
                  <a:gd name="connsiteY3" fmla="*/ 687216 h 687216"/>
                  <a:gd name="connsiteX4" fmla="*/ 0 w 2263070"/>
                  <a:gd name="connsiteY4" fmla="*/ 0 h 68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3070" h="687216">
                    <a:moveTo>
                      <a:pt x="0" y="0"/>
                    </a:moveTo>
                    <a:lnTo>
                      <a:pt x="2263070" y="0"/>
                    </a:lnTo>
                    <a:cubicBezTo>
                      <a:pt x="2090180" y="109772"/>
                      <a:pt x="1973498" y="458379"/>
                      <a:pt x="2263070" y="687216"/>
                    </a:cubicBezTo>
                    <a:lnTo>
                      <a:pt x="0" y="687216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18585">
                    <a:srgbClr val="CC9900"/>
                  </a:gs>
                  <a:gs pos="88500">
                    <a:schemeClr val="accent3">
                      <a:lumMod val="50000"/>
                    </a:schemeClr>
                  </a:gs>
                  <a:gs pos="0">
                    <a:schemeClr val="accent3">
                      <a:lumMod val="50000"/>
                    </a:schemeClr>
                  </a:gs>
                  <a:gs pos="100000">
                    <a:srgbClr val="CC990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09B2964-03E2-4BFC-8BD1-AB5CF6C2A184}"/>
                </a:ext>
              </a:extLst>
            </p:cNvPr>
            <p:cNvGrpSpPr/>
            <p:nvPr/>
          </p:nvGrpSpPr>
          <p:grpSpPr>
            <a:xfrm>
              <a:off x="914400" y="2575767"/>
              <a:ext cx="2407426" cy="2407426"/>
              <a:chOff x="914400" y="2575767"/>
              <a:chExt cx="2407426" cy="2407426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F1838F6-999B-4A70-ADE6-51BFFA658983}"/>
                  </a:ext>
                </a:extLst>
              </p:cNvPr>
              <p:cNvGrpSpPr/>
              <p:nvPr/>
            </p:nvGrpSpPr>
            <p:grpSpPr>
              <a:xfrm flipH="1">
                <a:off x="914400" y="2575767"/>
                <a:ext cx="2407426" cy="2407426"/>
                <a:chOff x="4396042" y="1286485"/>
                <a:chExt cx="989390" cy="989390"/>
              </a:xfrm>
            </p:grpSpPr>
            <p:sp>
              <p:nvSpPr>
                <p:cNvPr id="26" name="Donut 69">
                  <a:extLst>
                    <a:ext uri="{FF2B5EF4-FFF2-40B4-BE49-F238E27FC236}">
                      <a16:creationId xmlns:a16="http://schemas.microsoft.com/office/drawing/2014/main" id="{C4241DBB-6B8C-4562-B300-DD4B1DFA89FE}"/>
                    </a:ext>
                  </a:extLst>
                </p:cNvPr>
                <p:cNvSpPr/>
                <p:nvPr/>
              </p:nvSpPr>
              <p:spPr>
                <a:xfrm flipH="1">
                  <a:off x="4396042" y="1286485"/>
                  <a:ext cx="989390" cy="989390"/>
                </a:xfrm>
                <a:prstGeom prst="donut">
                  <a:avLst>
                    <a:gd name="adj" fmla="val 10135"/>
                  </a:avLst>
                </a:prstGeom>
                <a:solidFill>
                  <a:srgbClr val="CC9900"/>
                </a:solidFill>
                <a:ln w="38100">
                  <a:solidFill>
                    <a:srgbClr val="C00000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066B90AF-2F19-4690-816B-0E2702D688B1}"/>
                    </a:ext>
                  </a:extLst>
                </p:cNvPr>
                <p:cNvSpPr/>
                <p:nvPr/>
              </p:nvSpPr>
              <p:spPr>
                <a:xfrm flipH="1">
                  <a:off x="4550930" y="1432173"/>
                  <a:ext cx="679614" cy="679614"/>
                </a:xfrm>
                <a:prstGeom prst="ellipse">
                  <a:avLst/>
                </a:prstGeom>
                <a:solidFill>
                  <a:srgbClr val="336600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074FD5F-F60D-45E2-A0A7-CE9D0FE2D847}"/>
                  </a:ext>
                </a:extLst>
              </p:cNvPr>
              <p:cNvGrpSpPr/>
              <p:nvPr/>
            </p:nvGrpSpPr>
            <p:grpSpPr>
              <a:xfrm>
                <a:off x="1408731" y="3145487"/>
                <a:ext cx="1536213" cy="1136387"/>
                <a:chOff x="1408731" y="3145487"/>
                <a:chExt cx="1536213" cy="1136387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E8CF0956-E147-4E0B-819E-CE1DDEF6CAD7}"/>
                    </a:ext>
                  </a:extLst>
                </p:cNvPr>
                <p:cNvGrpSpPr/>
                <p:nvPr/>
              </p:nvGrpSpPr>
              <p:grpSpPr>
                <a:xfrm flipH="1">
                  <a:off x="1736571" y="3145487"/>
                  <a:ext cx="769434" cy="707486"/>
                  <a:chOff x="5494081" y="4615746"/>
                  <a:chExt cx="1186433" cy="1090912"/>
                </a:xfrm>
                <a:solidFill>
                  <a:schemeClr val="bg2"/>
                </a:solidFill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4440A055-798F-4172-99B4-55B8B5753A48}"/>
                      </a:ext>
                    </a:extLst>
                  </p:cNvPr>
                  <p:cNvGrpSpPr/>
                  <p:nvPr/>
                </p:nvGrpSpPr>
                <p:grpSpPr>
                  <a:xfrm>
                    <a:off x="5494081" y="4615746"/>
                    <a:ext cx="1121350" cy="835696"/>
                    <a:chOff x="756348" y="1704976"/>
                    <a:chExt cx="3910565" cy="2914400"/>
                  </a:xfrm>
                  <a:grpFill/>
                  <a:effectLst/>
                </p:grpSpPr>
                <p:sp>
                  <p:nvSpPr>
                    <p:cNvPr id="23" name="Freeform 24">
                      <a:extLst>
                        <a:ext uri="{FF2B5EF4-FFF2-40B4-BE49-F238E27FC236}">
                          <a16:creationId xmlns:a16="http://schemas.microsoft.com/office/drawing/2014/main" id="{7B3E3D77-1FCF-4353-9B1C-C259F3AC57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33458" y="1704976"/>
                      <a:ext cx="2578555" cy="2914400"/>
                    </a:xfrm>
                    <a:custGeom>
                      <a:avLst/>
                      <a:gdLst>
                        <a:gd name="connsiteX0" fmla="*/ 1769377 w 3548208"/>
                        <a:gd name="connsiteY0" fmla="*/ 53 h 4010348"/>
                        <a:gd name="connsiteX1" fmla="*/ 2526784 w 3548208"/>
                        <a:gd name="connsiteY1" fmla="*/ 536424 h 4010348"/>
                        <a:gd name="connsiteX2" fmla="*/ 2509694 w 3548208"/>
                        <a:gd name="connsiteY2" fmla="*/ 1008112 h 4010348"/>
                        <a:gd name="connsiteX3" fmla="*/ 2443897 w 3548208"/>
                        <a:gd name="connsiteY3" fmla="*/ 1562688 h 4010348"/>
                        <a:gd name="connsiteX4" fmla="*/ 2279405 w 3548208"/>
                        <a:gd name="connsiteY4" fmla="*/ 1875225 h 4010348"/>
                        <a:gd name="connsiteX5" fmla="*/ 2457996 w 3548208"/>
                        <a:gd name="connsiteY5" fmla="*/ 2248858 h 4010348"/>
                        <a:gd name="connsiteX6" fmla="*/ 3254614 w 3548208"/>
                        <a:gd name="connsiteY6" fmla="*/ 2671840 h 4010348"/>
                        <a:gd name="connsiteX7" fmla="*/ 3548208 w 3548208"/>
                        <a:gd name="connsiteY7" fmla="*/ 3621769 h 4010348"/>
                        <a:gd name="connsiteX8" fmla="*/ 0 w 3548208"/>
                        <a:gd name="connsiteY8" fmla="*/ 3630598 h 4010348"/>
                        <a:gd name="connsiteX9" fmla="*/ 217756 w 3548208"/>
                        <a:gd name="connsiteY9" fmla="*/ 2770537 h 4010348"/>
                        <a:gd name="connsiteX10" fmla="*/ 1116204 w 3548208"/>
                        <a:gd name="connsiteY10" fmla="*/ 2230840 h 4010348"/>
                        <a:gd name="connsiteX11" fmla="*/ 1327695 w 3548208"/>
                        <a:gd name="connsiteY11" fmla="*/ 1938672 h 4010348"/>
                        <a:gd name="connsiteX12" fmla="*/ 1156152 w 3548208"/>
                        <a:gd name="connsiteY12" fmla="*/ 1590887 h 4010348"/>
                        <a:gd name="connsiteX13" fmla="*/ 1015157 w 3548208"/>
                        <a:gd name="connsiteY13" fmla="*/ 994013 h 4010348"/>
                        <a:gd name="connsiteX14" fmla="*/ 1051901 w 3548208"/>
                        <a:gd name="connsiteY14" fmla="*/ 437726 h 4010348"/>
                        <a:gd name="connsiteX15" fmla="*/ 1769377 w 3548208"/>
                        <a:gd name="connsiteY15" fmla="*/ 53 h 4010348"/>
                        <a:gd name="connsiteX16" fmla="*/ 2161912 w 3548208"/>
                        <a:gd name="connsiteY16" fmla="*/ 2065566 h 4010348"/>
                        <a:gd name="connsiteX17" fmla="*/ 1872874 w 3548208"/>
                        <a:gd name="connsiteY17" fmla="*/ 2307604 h 4010348"/>
                        <a:gd name="connsiteX18" fmla="*/ 1964522 w 3548208"/>
                        <a:gd name="connsiteY18" fmla="*/ 2432150 h 4010348"/>
                        <a:gd name="connsiteX19" fmla="*/ 1872875 w 3548208"/>
                        <a:gd name="connsiteY19" fmla="*/ 2643640 h 4010348"/>
                        <a:gd name="connsiteX20" fmla="*/ 1941021 w 3548208"/>
                        <a:gd name="connsiteY20" fmla="*/ 2911528 h 4010348"/>
                        <a:gd name="connsiteX21" fmla="*/ 2119615 w 3548208"/>
                        <a:gd name="connsiteY21" fmla="*/ 2580193 h 4010348"/>
                        <a:gd name="connsiteX22" fmla="*/ 2258258 w 3548208"/>
                        <a:gd name="connsiteY22" fmla="*/ 2737636 h 4010348"/>
                        <a:gd name="connsiteX23" fmla="*/ 2284108 w 3548208"/>
                        <a:gd name="connsiteY23" fmla="*/ 2279406 h 4010348"/>
                        <a:gd name="connsiteX24" fmla="*/ 2161912 w 3548208"/>
                        <a:gd name="connsiteY24" fmla="*/ 2065566 h 4010348"/>
                        <a:gd name="connsiteX25" fmla="*/ 1384094 w 3548208"/>
                        <a:gd name="connsiteY25" fmla="*/ 2067915 h 4010348"/>
                        <a:gd name="connsiteX26" fmla="*/ 1264248 w 3548208"/>
                        <a:gd name="connsiteY26" fmla="*/ 2279406 h 4010348"/>
                        <a:gd name="connsiteX27" fmla="*/ 1261899 w 3548208"/>
                        <a:gd name="connsiteY27" fmla="*/ 2739986 h 4010348"/>
                        <a:gd name="connsiteX28" fmla="*/ 1456940 w 3548208"/>
                        <a:gd name="connsiteY28" fmla="*/ 2570792 h 4010348"/>
                        <a:gd name="connsiteX29" fmla="*/ 1628484 w 3548208"/>
                        <a:gd name="connsiteY29" fmla="*/ 2906828 h 4010348"/>
                        <a:gd name="connsiteX30" fmla="*/ 1673131 w 3548208"/>
                        <a:gd name="connsiteY30" fmla="*/ 2631889 h 4010348"/>
                        <a:gd name="connsiteX31" fmla="*/ 1602634 w 3548208"/>
                        <a:gd name="connsiteY31" fmla="*/ 2439198 h 4010348"/>
                        <a:gd name="connsiteX32" fmla="*/ 1684881 w 3548208"/>
                        <a:gd name="connsiteY32" fmla="*/ 2321703 h 4010348"/>
                        <a:gd name="connsiteX33" fmla="*/ 1384094 w 3548208"/>
                        <a:gd name="connsiteY33" fmla="*/ 2067915 h 4010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3548208" h="4010348">
                          <a:moveTo>
                            <a:pt x="1769377" y="53"/>
                          </a:moveTo>
                          <a:cubicBezTo>
                            <a:pt x="2146697" y="-3815"/>
                            <a:pt x="2519895" y="205088"/>
                            <a:pt x="2526784" y="536424"/>
                          </a:cubicBezTo>
                          <a:cubicBezTo>
                            <a:pt x="2561819" y="750051"/>
                            <a:pt x="2535757" y="799185"/>
                            <a:pt x="2509694" y="1008112"/>
                          </a:cubicBezTo>
                          <a:cubicBezTo>
                            <a:pt x="2645989" y="1130307"/>
                            <a:pt x="2633455" y="1335531"/>
                            <a:pt x="2443897" y="1562688"/>
                          </a:cubicBezTo>
                          <a:cubicBezTo>
                            <a:pt x="2443897" y="1698198"/>
                            <a:pt x="2321702" y="1789062"/>
                            <a:pt x="2279405" y="1875225"/>
                          </a:cubicBezTo>
                          <a:cubicBezTo>
                            <a:pt x="2281754" y="1989587"/>
                            <a:pt x="2281362" y="2098856"/>
                            <a:pt x="2457996" y="2248858"/>
                          </a:cubicBezTo>
                          <a:cubicBezTo>
                            <a:pt x="2608782" y="2287239"/>
                            <a:pt x="2871864" y="2271218"/>
                            <a:pt x="3254614" y="2671840"/>
                          </a:cubicBezTo>
                          <a:cubicBezTo>
                            <a:pt x="3375456" y="2871511"/>
                            <a:pt x="3464965" y="3149511"/>
                            <a:pt x="3548208" y="3621769"/>
                          </a:cubicBezTo>
                          <a:cubicBezTo>
                            <a:pt x="2909398" y="4180608"/>
                            <a:pt x="518250" y="4094753"/>
                            <a:pt x="0" y="3630598"/>
                          </a:cubicBezTo>
                          <a:cubicBezTo>
                            <a:pt x="64373" y="3381937"/>
                            <a:pt x="82244" y="2909964"/>
                            <a:pt x="217756" y="2770537"/>
                          </a:cubicBezTo>
                          <a:cubicBezTo>
                            <a:pt x="362928" y="2551735"/>
                            <a:pt x="817505" y="2312564"/>
                            <a:pt x="1116204" y="2230840"/>
                          </a:cubicBezTo>
                          <a:cubicBezTo>
                            <a:pt x="1301195" y="2092196"/>
                            <a:pt x="1321037" y="2045331"/>
                            <a:pt x="1327695" y="1938672"/>
                          </a:cubicBezTo>
                          <a:cubicBezTo>
                            <a:pt x="1253424" y="1751108"/>
                            <a:pt x="1156152" y="1738147"/>
                            <a:pt x="1156152" y="1590887"/>
                          </a:cubicBezTo>
                          <a:cubicBezTo>
                            <a:pt x="839840" y="1390790"/>
                            <a:pt x="951069" y="1053828"/>
                            <a:pt x="1015157" y="994013"/>
                          </a:cubicBezTo>
                          <a:cubicBezTo>
                            <a:pt x="999206" y="727121"/>
                            <a:pt x="992656" y="615321"/>
                            <a:pt x="1051901" y="437726"/>
                          </a:cubicBezTo>
                          <a:cubicBezTo>
                            <a:pt x="1179944" y="134785"/>
                            <a:pt x="1475907" y="3062"/>
                            <a:pt x="1769377" y="53"/>
                          </a:cubicBezTo>
                          <a:close/>
                          <a:moveTo>
                            <a:pt x="2161912" y="2065566"/>
                          </a:moveTo>
                          <a:cubicBezTo>
                            <a:pt x="2089065" y="2139197"/>
                            <a:pt x="1936322" y="2248073"/>
                            <a:pt x="1872874" y="2307604"/>
                          </a:cubicBezTo>
                          <a:cubicBezTo>
                            <a:pt x="1917523" y="2379668"/>
                            <a:pt x="1952771" y="2395334"/>
                            <a:pt x="1964522" y="2432150"/>
                          </a:cubicBezTo>
                          <a:cubicBezTo>
                            <a:pt x="1941022" y="2487764"/>
                            <a:pt x="1896374" y="2585675"/>
                            <a:pt x="1872875" y="2643640"/>
                          </a:cubicBezTo>
                          <a:lnTo>
                            <a:pt x="1941021" y="2911528"/>
                          </a:lnTo>
                          <a:cubicBezTo>
                            <a:pt x="2016218" y="2790900"/>
                            <a:pt x="2079667" y="2656173"/>
                            <a:pt x="2119615" y="2580193"/>
                          </a:cubicBezTo>
                          <a:lnTo>
                            <a:pt x="2258258" y="2737636"/>
                          </a:lnTo>
                          <a:cubicBezTo>
                            <a:pt x="2257476" y="2584109"/>
                            <a:pt x="2287241" y="2486981"/>
                            <a:pt x="2284108" y="2279406"/>
                          </a:cubicBezTo>
                          <a:lnTo>
                            <a:pt x="2161912" y="2065566"/>
                          </a:lnTo>
                          <a:close/>
                          <a:moveTo>
                            <a:pt x="1384094" y="2067915"/>
                          </a:moveTo>
                          <a:lnTo>
                            <a:pt x="1264248" y="2279406"/>
                          </a:lnTo>
                          <a:cubicBezTo>
                            <a:pt x="1263465" y="2432933"/>
                            <a:pt x="1262682" y="2586459"/>
                            <a:pt x="1261899" y="2739986"/>
                          </a:cubicBezTo>
                          <a:lnTo>
                            <a:pt x="1456940" y="2570792"/>
                          </a:lnTo>
                          <a:cubicBezTo>
                            <a:pt x="1496888" y="2646773"/>
                            <a:pt x="1553287" y="2786200"/>
                            <a:pt x="1628484" y="2906828"/>
                          </a:cubicBezTo>
                          <a:lnTo>
                            <a:pt x="1673131" y="2631889"/>
                          </a:lnTo>
                          <a:cubicBezTo>
                            <a:pt x="1649632" y="2573925"/>
                            <a:pt x="1626133" y="2494812"/>
                            <a:pt x="1602634" y="2439198"/>
                          </a:cubicBezTo>
                          <a:cubicBezTo>
                            <a:pt x="1614384" y="2402382"/>
                            <a:pt x="1640233" y="2393767"/>
                            <a:pt x="1684881" y="2321703"/>
                          </a:cubicBezTo>
                          <a:cubicBezTo>
                            <a:pt x="1621434" y="2262173"/>
                            <a:pt x="1456941" y="2141546"/>
                            <a:pt x="1384094" y="2067915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75000"/>
                        <a:lumOff val="25000"/>
                      </a:scheme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Freeform 25">
                      <a:extLst>
                        <a:ext uri="{FF2B5EF4-FFF2-40B4-BE49-F238E27FC236}">
                          <a16:creationId xmlns:a16="http://schemas.microsoft.com/office/drawing/2014/main" id="{2EB17719-8D73-496D-8834-64AB5FDC13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27086" y="2073855"/>
                      <a:ext cx="1339827" cy="1920583"/>
                    </a:xfrm>
                    <a:custGeom>
                      <a:avLst/>
                      <a:gdLst>
                        <a:gd name="connsiteX0" fmla="*/ 1769377 w 3548208"/>
                        <a:gd name="connsiteY0" fmla="*/ 53 h 4010348"/>
                        <a:gd name="connsiteX1" fmla="*/ 2526784 w 3548208"/>
                        <a:gd name="connsiteY1" fmla="*/ 536424 h 4010348"/>
                        <a:gd name="connsiteX2" fmla="*/ 2509694 w 3548208"/>
                        <a:gd name="connsiteY2" fmla="*/ 1008112 h 4010348"/>
                        <a:gd name="connsiteX3" fmla="*/ 2443897 w 3548208"/>
                        <a:gd name="connsiteY3" fmla="*/ 1562688 h 4010348"/>
                        <a:gd name="connsiteX4" fmla="*/ 2279405 w 3548208"/>
                        <a:gd name="connsiteY4" fmla="*/ 1875225 h 4010348"/>
                        <a:gd name="connsiteX5" fmla="*/ 2457996 w 3548208"/>
                        <a:gd name="connsiteY5" fmla="*/ 2248858 h 4010348"/>
                        <a:gd name="connsiteX6" fmla="*/ 3254614 w 3548208"/>
                        <a:gd name="connsiteY6" fmla="*/ 2671840 h 4010348"/>
                        <a:gd name="connsiteX7" fmla="*/ 3548208 w 3548208"/>
                        <a:gd name="connsiteY7" fmla="*/ 3621769 h 4010348"/>
                        <a:gd name="connsiteX8" fmla="*/ 0 w 3548208"/>
                        <a:gd name="connsiteY8" fmla="*/ 3630598 h 4010348"/>
                        <a:gd name="connsiteX9" fmla="*/ 217756 w 3548208"/>
                        <a:gd name="connsiteY9" fmla="*/ 2770537 h 4010348"/>
                        <a:gd name="connsiteX10" fmla="*/ 1116204 w 3548208"/>
                        <a:gd name="connsiteY10" fmla="*/ 2230840 h 4010348"/>
                        <a:gd name="connsiteX11" fmla="*/ 1327695 w 3548208"/>
                        <a:gd name="connsiteY11" fmla="*/ 1938672 h 4010348"/>
                        <a:gd name="connsiteX12" fmla="*/ 1156152 w 3548208"/>
                        <a:gd name="connsiteY12" fmla="*/ 1590887 h 4010348"/>
                        <a:gd name="connsiteX13" fmla="*/ 1015157 w 3548208"/>
                        <a:gd name="connsiteY13" fmla="*/ 994013 h 4010348"/>
                        <a:gd name="connsiteX14" fmla="*/ 1051901 w 3548208"/>
                        <a:gd name="connsiteY14" fmla="*/ 437726 h 4010348"/>
                        <a:gd name="connsiteX15" fmla="*/ 1769377 w 3548208"/>
                        <a:gd name="connsiteY15" fmla="*/ 53 h 4010348"/>
                        <a:gd name="connsiteX16" fmla="*/ 2161912 w 3548208"/>
                        <a:gd name="connsiteY16" fmla="*/ 2065566 h 4010348"/>
                        <a:gd name="connsiteX17" fmla="*/ 1872874 w 3548208"/>
                        <a:gd name="connsiteY17" fmla="*/ 2307604 h 4010348"/>
                        <a:gd name="connsiteX18" fmla="*/ 1964522 w 3548208"/>
                        <a:gd name="connsiteY18" fmla="*/ 2432150 h 4010348"/>
                        <a:gd name="connsiteX19" fmla="*/ 1872875 w 3548208"/>
                        <a:gd name="connsiteY19" fmla="*/ 2643640 h 4010348"/>
                        <a:gd name="connsiteX20" fmla="*/ 1941021 w 3548208"/>
                        <a:gd name="connsiteY20" fmla="*/ 2911528 h 4010348"/>
                        <a:gd name="connsiteX21" fmla="*/ 2119615 w 3548208"/>
                        <a:gd name="connsiteY21" fmla="*/ 2580193 h 4010348"/>
                        <a:gd name="connsiteX22" fmla="*/ 2258258 w 3548208"/>
                        <a:gd name="connsiteY22" fmla="*/ 2737636 h 4010348"/>
                        <a:gd name="connsiteX23" fmla="*/ 2284108 w 3548208"/>
                        <a:gd name="connsiteY23" fmla="*/ 2279406 h 4010348"/>
                        <a:gd name="connsiteX24" fmla="*/ 2161912 w 3548208"/>
                        <a:gd name="connsiteY24" fmla="*/ 2065566 h 4010348"/>
                        <a:gd name="connsiteX25" fmla="*/ 1384094 w 3548208"/>
                        <a:gd name="connsiteY25" fmla="*/ 2067915 h 4010348"/>
                        <a:gd name="connsiteX26" fmla="*/ 1264248 w 3548208"/>
                        <a:gd name="connsiteY26" fmla="*/ 2279406 h 4010348"/>
                        <a:gd name="connsiteX27" fmla="*/ 1261899 w 3548208"/>
                        <a:gd name="connsiteY27" fmla="*/ 2739986 h 4010348"/>
                        <a:gd name="connsiteX28" fmla="*/ 1456940 w 3548208"/>
                        <a:gd name="connsiteY28" fmla="*/ 2570792 h 4010348"/>
                        <a:gd name="connsiteX29" fmla="*/ 1628484 w 3548208"/>
                        <a:gd name="connsiteY29" fmla="*/ 2906828 h 4010348"/>
                        <a:gd name="connsiteX30" fmla="*/ 1673131 w 3548208"/>
                        <a:gd name="connsiteY30" fmla="*/ 2631889 h 4010348"/>
                        <a:gd name="connsiteX31" fmla="*/ 1602634 w 3548208"/>
                        <a:gd name="connsiteY31" fmla="*/ 2439198 h 4010348"/>
                        <a:gd name="connsiteX32" fmla="*/ 1684881 w 3548208"/>
                        <a:gd name="connsiteY32" fmla="*/ 2321703 h 4010348"/>
                        <a:gd name="connsiteX33" fmla="*/ 1384094 w 3548208"/>
                        <a:gd name="connsiteY33" fmla="*/ 2067915 h 4010348"/>
                        <a:gd name="connsiteX0" fmla="*/ 1558876 w 3337707"/>
                        <a:gd name="connsiteY0" fmla="*/ 53 h 3864850"/>
                        <a:gd name="connsiteX1" fmla="*/ 2316283 w 3337707"/>
                        <a:gd name="connsiteY1" fmla="*/ 536424 h 3864850"/>
                        <a:gd name="connsiteX2" fmla="*/ 2299193 w 3337707"/>
                        <a:gd name="connsiteY2" fmla="*/ 1008112 h 3864850"/>
                        <a:gd name="connsiteX3" fmla="*/ 2233396 w 3337707"/>
                        <a:gd name="connsiteY3" fmla="*/ 1562688 h 3864850"/>
                        <a:gd name="connsiteX4" fmla="*/ 2068904 w 3337707"/>
                        <a:gd name="connsiteY4" fmla="*/ 1875225 h 3864850"/>
                        <a:gd name="connsiteX5" fmla="*/ 2247495 w 3337707"/>
                        <a:gd name="connsiteY5" fmla="*/ 2248858 h 3864850"/>
                        <a:gd name="connsiteX6" fmla="*/ 3044113 w 3337707"/>
                        <a:gd name="connsiteY6" fmla="*/ 2671840 h 3864850"/>
                        <a:gd name="connsiteX7" fmla="*/ 3337707 w 3337707"/>
                        <a:gd name="connsiteY7" fmla="*/ 3621769 h 3864850"/>
                        <a:gd name="connsiteX8" fmla="*/ 1616188 w 3337707"/>
                        <a:gd name="connsiteY8" fmla="*/ 3199018 h 3864850"/>
                        <a:gd name="connsiteX9" fmla="*/ 7255 w 3337707"/>
                        <a:gd name="connsiteY9" fmla="*/ 2770537 h 3864850"/>
                        <a:gd name="connsiteX10" fmla="*/ 905703 w 3337707"/>
                        <a:gd name="connsiteY10" fmla="*/ 2230840 h 3864850"/>
                        <a:gd name="connsiteX11" fmla="*/ 1117194 w 3337707"/>
                        <a:gd name="connsiteY11" fmla="*/ 1938672 h 3864850"/>
                        <a:gd name="connsiteX12" fmla="*/ 945651 w 3337707"/>
                        <a:gd name="connsiteY12" fmla="*/ 1590887 h 3864850"/>
                        <a:gd name="connsiteX13" fmla="*/ 804656 w 3337707"/>
                        <a:gd name="connsiteY13" fmla="*/ 994013 h 3864850"/>
                        <a:gd name="connsiteX14" fmla="*/ 841400 w 3337707"/>
                        <a:gd name="connsiteY14" fmla="*/ 437726 h 3864850"/>
                        <a:gd name="connsiteX15" fmla="*/ 1558876 w 3337707"/>
                        <a:gd name="connsiteY15" fmla="*/ 53 h 3864850"/>
                        <a:gd name="connsiteX16" fmla="*/ 1951411 w 3337707"/>
                        <a:gd name="connsiteY16" fmla="*/ 2065566 h 3864850"/>
                        <a:gd name="connsiteX17" fmla="*/ 1662373 w 3337707"/>
                        <a:gd name="connsiteY17" fmla="*/ 2307604 h 3864850"/>
                        <a:gd name="connsiteX18" fmla="*/ 1754021 w 3337707"/>
                        <a:gd name="connsiteY18" fmla="*/ 2432150 h 3864850"/>
                        <a:gd name="connsiteX19" fmla="*/ 1662374 w 3337707"/>
                        <a:gd name="connsiteY19" fmla="*/ 2643640 h 3864850"/>
                        <a:gd name="connsiteX20" fmla="*/ 1730520 w 3337707"/>
                        <a:gd name="connsiteY20" fmla="*/ 2911528 h 3864850"/>
                        <a:gd name="connsiteX21" fmla="*/ 1909114 w 3337707"/>
                        <a:gd name="connsiteY21" fmla="*/ 2580193 h 3864850"/>
                        <a:gd name="connsiteX22" fmla="*/ 2047757 w 3337707"/>
                        <a:gd name="connsiteY22" fmla="*/ 2737636 h 3864850"/>
                        <a:gd name="connsiteX23" fmla="*/ 2073607 w 3337707"/>
                        <a:gd name="connsiteY23" fmla="*/ 2279406 h 3864850"/>
                        <a:gd name="connsiteX24" fmla="*/ 1951411 w 3337707"/>
                        <a:gd name="connsiteY24" fmla="*/ 2065566 h 3864850"/>
                        <a:gd name="connsiteX25" fmla="*/ 1173593 w 3337707"/>
                        <a:gd name="connsiteY25" fmla="*/ 2067915 h 3864850"/>
                        <a:gd name="connsiteX26" fmla="*/ 1053747 w 3337707"/>
                        <a:gd name="connsiteY26" fmla="*/ 2279406 h 3864850"/>
                        <a:gd name="connsiteX27" fmla="*/ 1051398 w 3337707"/>
                        <a:gd name="connsiteY27" fmla="*/ 2739986 h 3864850"/>
                        <a:gd name="connsiteX28" fmla="*/ 1246439 w 3337707"/>
                        <a:gd name="connsiteY28" fmla="*/ 2570792 h 3864850"/>
                        <a:gd name="connsiteX29" fmla="*/ 1417983 w 3337707"/>
                        <a:gd name="connsiteY29" fmla="*/ 2906828 h 3864850"/>
                        <a:gd name="connsiteX30" fmla="*/ 1462630 w 3337707"/>
                        <a:gd name="connsiteY30" fmla="*/ 2631889 h 3864850"/>
                        <a:gd name="connsiteX31" fmla="*/ 1392133 w 3337707"/>
                        <a:gd name="connsiteY31" fmla="*/ 2439198 h 3864850"/>
                        <a:gd name="connsiteX32" fmla="*/ 1474380 w 3337707"/>
                        <a:gd name="connsiteY32" fmla="*/ 2321703 h 3864850"/>
                        <a:gd name="connsiteX33" fmla="*/ 1173593 w 3337707"/>
                        <a:gd name="connsiteY33" fmla="*/ 2067915 h 3864850"/>
                        <a:gd name="connsiteX0" fmla="*/ 1139403 w 2918234"/>
                        <a:gd name="connsiteY0" fmla="*/ 53 h 3864850"/>
                        <a:gd name="connsiteX1" fmla="*/ 1896810 w 2918234"/>
                        <a:gd name="connsiteY1" fmla="*/ 536424 h 3864850"/>
                        <a:gd name="connsiteX2" fmla="*/ 1879720 w 2918234"/>
                        <a:gd name="connsiteY2" fmla="*/ 1008112 h 3864850"/>
                        <a:gd name="connsiteX3" fmla="*/ 1813923 w 2918234"/>
                        <a:gd name="connsiteY3" fmla="*/ 1562688 h 3864850"/>
                        <a:gd name="connsiteX4" fmla="*/ 1649431 w 2918234"/>
                        <a:gd name="connsiteY4" fmla="*/ 1875225 h 3864850"/>
                        <a:gd name="connsiteX5" fmla="*/ 1828022 w 2918234"/>
                        <a:gd name="connsiteY5" fmla="*/ 2248858 h 3864850"/>
                        <a:gd name="connsiteX6" fmla="*/ 2624640 w 2918234"/>
                        <a:gd name="connsiteY6" fmla="*/ 2671840 h 3864850"/>
                        <a:gd name="connsiteX7" fmla="*/ 2918234 w 2918234"/>
                        <a:gd name="connsiteY7" fmla="*/ 3621769 h 3864850"/>
                        <a:gd name="connsiteX8" fmla="*/ 1196715 w 2918234"/>
                        <a:gd name="connsiteY8" fmla="*/ 3199018 h 3864850"/>
                        <a:gd name="connsiteX9" fmla="*/ 9326 w 2918234"/>
                        <a:gd name="connsiteY9" fmla="*/ 2439324 h 3864850"/>
                        <a:gd name="connsiteX10" fmla="*/ 486230 w 2918234"/>
                        <a:gd name="connsiteY10" fmla="*/ 2230840 h 3864850"/>
                        <a:gd name="connsiteX11" fmla="*/ 697721 w 2918234"/>
                        <a:gd name="connsiteY11" fmla="*/ 1938672 h 3864850"/>
                        <a:gd name="connsiteX12" fmla="*/ 526178 w 2918234"/>
                        <a:gd name="connsiteY12" fmla="*/ 1590887 h 3864850"/>
                        <a:gd name="connsiteX13" fmla="*/ 385183 w 2918234"/>
                        <a:gd name="connsiteY13" fmla="*/ 994013 h 3864850"/>
                        <a:gd name="connsiteX14" fmla="*/ 421927 w 2918234"/>
                        <a:gd name="connsiteY14" fmla="*/ 437726 h 3864850"/>
                        <a:gd name="connsiteX15" fmla="*/ 1139403 w 2918234"/>
                        <a:gd name="connsiteY15" fmla="*/ 53 h 3864850"/>
                        <a:gd name="connsiteX16" fmla="*/ 1531938 w 2918234"/>
                        <a:gd name="connsiteY16" fmla="*/ 2065566 h 3864850"/>
                        <a:gd name="connsiteX17" fmla="*/ 1242900 w 2918234"/>
                        <a:gd name="connsiteY17" fmla="*/ 2307604 h 3864850"/>
                        <a:gd name="connsiteX18" fmla="*/ 1334548 w 2918234"/>
                        <a:gd name="connsiteY18" fmla="*/ 2432150 h 3864850"/>
                        <a:gd name="connsiteX19" fmla="*/ 1242901 w 2918234"/>
                        <a:gd name="connsiteY19" fmla="*/ 2643640 h 3864850"/>
                        <a:gd name="connsiteX20" fmla="*/ 1311047 w 2918234"/>
                        <a:gd name="connsiteY20" fmla="*/ 2911528 h 3864850"/>
                        <a:gd name="connsiteX21" fmla="*/ 1489641 w 2918234"/>
                        <a:gd name="connsiteY21" fmla="*/ 2580193 h 3864850"/>
                        <a:gd name="connsiteX22" fmla="*/ 1628284 w 2918234"/>
                        <a:gd name="connsiteY22" fmla="*/ 2737636 h 3864850"/>
                        <a:gd name="connsiteX23" fmla="*/ 1654134 w 2918234"/>
                        <a:gd name="connsiteY23" fmla="*/ 2279406 h 3864850"/>
                        <a:gd name="connsiteX24" fmla="*/ 1531938 w 2918234"/>
                        <a:gd name="connsiteY24" fmla="*/ 2065566 h 3864850"/>
                        <a:gd name="connsiteX25" fmla="*/ 754120 w 2918234"/>
                        <a:gd name="connsiteY25" fmla="*/ 2067915 h 3864850"/>
                        <a:gd name="connsiteX26" fmla="*/ 634274 w 2918234"/>
                        <a:gd name="connsiteY26" fmla="*/ 2279406 h 3864850"/>
                        <a:gd name="connsiteX27" fmla="*/ 631925 w 2918234"/>
                        <a:gd name="connsiteY27" fmla="*/ 2739986 h 3864850"/>
                        <a:gd name="connsiteX28" fmla="*/ 826966 w 2918234"/>
                        <a:gd name="connsiteY28" fmla="*/ 2570792 h 3864850"/>
                        <a:gd name="connsiteX29" fmla="*/ 998510 w 2918234"/>
                        <a:gd name="connsiteY29" fmla="*/ 2906828 h 3864850"/>
                        <a:gd name="connsiteX30" fmla="*/ 1043157 w 2918234"/>
                        <a:gd name="connsiteY30" fmla="*/ 2631889 h 3864850"/>
                        <a:gd name="connsiteX31" fmla="*/ 972660 w 2918234"/>
                        <a:gd name="connsiteY31" fmla="*/ 2439198 h 3864850"/>
                        <a:gd name="connsiteX32" fmla="*/ 1054907 w 2918234"/>
                        <a:gd name="connsiteY32" fmla="*/ 2321703 h 3864850"/>
                        <a:gd name="connsiteX33" fmla="*/ 754120 w 2918234"/>
                        <a:gd name="connsiteY33" fmla="*/ 2067915 h 3864850"/>
                        <a:gd name="connsiteX0" fmla="*/ 1139403 w 2918234"/>
                        <a:gd name="connsiteY0" fmla="*/ 53 h 3864850"/>
                        <a:gd name="connsiteX1" fmla="*/ 1896810 w 2918234"/>
                        <a:gd name="connsiteY1" fmla="*/ 536424 h 3864850"/>
                        <a:gd name="connsiteX2" fmla="*/ 1879720 w 2918234"/>
                        <a:gd name="connsiteY2" fmla="*/ 1008112 h 3864850"/>
                        <a:gd name="connsiteX3" fmla="*/ 1813923 w 2918234"/>
                        <a:gd name="connsiteY3" fmla="*/ 1562688 h 3864850"/>
                        <a:gd name="connsiteX4" fmla="*/ 1649431 w 2918234"/>
                        <a:gd name="connsiteY4" fmla="*/ 1875225 h 3864850"/>
                        <a:gd name="connsiteX5" fmla="*/ 1828022 w 2918234"/>
                        <a:gd name="connsiteY5" fmla="*/ 2248858 h 3864850"/>
                        <a:gd name="connsiteX6" fmla="*/ 2624640 w 2918234"/>
                        <a:gd name="connsiteY6" fmla="*/ 2671840 h 3864850"/>
                        <a:gd name="connsiteX7" fmla="*/ 2918234 w 2918234"/>
                        <a:gd name="connsiteY7" fmla="*/ 3621769 h 3864850"/>
                        <a:gd name="connsiteX8" fmla="*/ 1196715 w 2918234"/>
                        <a:gd name="connsiteY8" fmla="*/ 3199018 h 3864850"/>
                        <a:gd name="connsiteX9" fmla="*/ 9326 w 2918234"/>
                        <a:gd name="connsiteY9" fmla="*/ 2439324 h 3864850"/>
                        <a:gd name="connsiteX10" fmla="*/ 486230 w 2918234"/>
                        <a:gd name="connsiteY10" fmla="*/ 2230840 h 3864850"/>
                        <a:gd name="connsiteX11" fmla="*/ 697721 w 2918234"/>
                        <a:gd name="connsiteY11" fmla="*/ 1938672 h 3864850"/>
                        <a:gd name="connsiteX12" fmla="*/ 526178 w 2918234"/>
                        <a:gd name="connsiteY12" fmla="*/ 1590887 h 3864850"/>
                        <a:gd name="connsiteX13" fmla="*/ 385183 w 2918234"/>
                        <a:gd name="connsiteY13" fmla="*/ 994013 h 3864850"/>
                        <a:gd name="connsiteX14" fmla="*/ 421927 w 2918234"/>
                        <a:gd name="connsiteY14" fmla="*/ 437726 h 3864850"/>
                        <a:gd name="connsiteX15" fmla="*/ 1139403 w 2918234"/>
                        <a:gd name="connsiteY15" fmla="*/ 53 h 3864850"/>
                        <a:gd name="connsiteX16" fmla="*/ 1531938 w 2918234"/>
                        <a:gd name="connsiteY16" fmla="*/ 2065566 h 3864850"/>
                        <a:gd name="connsiteX17" fmla="*/ 1242900 w 2918234"/>
                        <a:gd name="connsiteY17" fmla="*/ 2307604 h 3864850"/>
                        <a:gd name="connsiteX18" fmla="*/ 1334548 w 2918234"/>
                        <a:gd name="connsiteY18" fmla="*/ 2432150 h 3864850"/>
                        <a:gd name="connsiteX19" fmla="*/ 1242901 w 2918234"/>
                        <a:gd name="connsiteY19" fmla="*/ 2643640 h 3864850"/>
                        <a:gd name="connsiteX20" fmla="*/ 1311047 w 2918234"/>
                        <a:gd name="connsiteY20" fmla="*/ 2911528 h 3864850"/>
                        <a:gd name="connsiteX21" fmla="*/ 1489641 w 2918234"/>
                        <a:gd name="connsiteY21" fmla="*/ 2580193 h 3864850"/>
                        <a:gd name="connsiteX22" fmla="*/ 1628284 w 2918234"/>
                        <a:gd name="connsiteY22" fmla="*/ 2737636 h 3864850"/>
                        <a:gd name="connsiteX23" fmla="*/ 1654134 w 2918234"/>
                        <a:gd name="connsiteY23" fmla="*/ 2279406 h 3864850"/>
                        <a:gd name="connsiteX24" fmla="*/ 1531938 w 2918234"/>
                        <a:gd name="connsiteY24" fmla="*/ 2065566 h 3864850"/>
                        <a:gd name="connsiteX25" fmla="*/ 754120 w 2918234"/>
                        <a:gd name="connsiteY25" fmla="*/ 2067915 h 3864850"/>
                        <a:gd name="connsiteX26" fmla="*/ 634274 w 2918234"/>
                        <a:gd name="connsiteY26" fmla="*/ 2279406 h 3864850"/>
                        <a:gd name="connsiteX27" fmla="*/ 631925 w 2918234"/>
                        <a:gd name="connsiteY27" fmla="*/ 2739986 h 3864850"/>
                        <a:gd name="connsiteX28" fmla="*/ 826966 w 2918234"/>
                        <a:gd name="connsiteY28" fmla="*/ 2570792 h 3864850"/>
                        <a:gd name="connsiteX29" fmla="*/ 998510 w 2918234"/>
                        <a:gd name="connsiteY29" fmla="*/ 2906828 h 3864850"/>
                        <a:gd name="connsiteX30" fmla="*/ 1043157 w 2918234"/>
                        <a:gd name="connsiteY30" fmla="*/ 2631889 h 3864850"/>
                        <a:gd name="connsiteX31" fmla="*/ 972660 w 2918234"/>
                        <a:gd name="connsiteY31" fmla="*/ 2439198 h 3864850"/>
                        <a:gd name="connsiteX32" fmla="*/ 1054907 w 2918234"/>
                        <a:gd name="connsiteY32" fmla="*/ 2321703 h 3864850"/>
                        <a:gd name="connsiteX33" fmla="*/ 754120 w 2918234"/>
                        <a:gd name="connsiteY33" fmla="*/ 2067915 h 3864850"/>
                        <a:gd name="connsiteX0" fmla="*/ 1130078 w 2908909"/>
                        <a:gd name="connsiteY0" fmla="*/ 53 h 3864850"/>
                        <a:gd name="connsiteX1" fmla="*/ 1887485 w 2908909"/>
                        <a:gd name="connsiteY1" fmla="*/ 536424 h 3864850"/>
                        <a:gd name="connsiteX2" fmla="*/ 1870395 w 2908909"/>
                        <a:gd name="connsiteY2" fmla="*/ 1008112 h 3864850"/>
                        <a:gd name="connsiteX3" fmla="*/ 1804598 w 2908909"/>
                        <a:gd name="connsiteY3" fmla="*/ 1562688 h 3864850"/>
                        <a:gd name="connsiteX4" fmla="*/ 1640106 w 2908909"/>
                        <a:gd name="connsiteY4" fmla="*/ 1875225 h 3864850"/>
                        <a:gd name="connsiteX5" fmla="*/ 1818697 w 2908909"/>
                        <a:gd name="connsiteY5" fmla="*/ 2248858 h 3864850"/>
                        <a:gd name="connsiteX6" fmla="*/ 2615315 w 2908909"/>
                        <a:gd name="connsiteY6" fmla="*/ 2671840 h 3864850"/>
                        <a:gd name="connsiteX7" fmla="*/ 2908909 w 2908909"/>
                        <a:gd name="connsiteY7" fmla="*/ 3621769 h 3864850"/>
                        <a:gd name="connsiteX8" fmla="*/ 1187390 w 2908909"/>
                        <a:gd name="connsiteY8" fmla="*/ 3199018 h 3864850"/>
                        <a:gd name="connsiteX9" fmla="*/ 1 w 2908909"/>
                        <a:gd name="connsiteY9" fmla="*/ 2439324 h 3864850"/>
                        <a:gd name="connsiteX10" fmla="*/ 476905 w 2908909"/>
                        <a:gd name="connsiteY10" fmla="*/ 2230840 h 3864850"/>
                        <a:gd name="connsiteX11" fmla="*/ 688396 w 2908909"/>
                        <a:gd name="connsiteY11" fmla="*/ 1938672 h 3864850"/>
                        <a:gd name="connsiteX12" fmla="*/ 516853 w 2908909"/>
                        <a:gd name="connsiteY12" fmla="*/ 1590887 h 3864850"/>
                        <a:gd name="connsiteX13" fmla="*/ 375858 w 2908909"/>
                        <a:gd name="connsiteY13" fmla="*/ 994013 h 3864850"/>
                        <a:gd name="connsiteX14" fmla="*/ 412602 w 2908909"/>
                        <a:gd name="connsiteY14" fmla="*/ 437726 h 3864850"/>
                        <a:gd name="connsiteX15" fmla="*/ 1130078 w 2908909"/>
                        <a:gd name="connsiteY15" fmla="*/ 53 h 3864850"/>
                        <a:gd name="connsiteX16" fmla="*/ 1522613 w 2908909"/>
                        <a:gd name="connsiteY16" fmla="*/ 2065566 h 3864850"/>
                        <a:gd name="connsiteX17" fmla="*/ 1233575 w 2908909"/>
                        <a:gd name="connsiteY17" fmla="*/ 2307604 h 3864850"/>
                        <a:gd name="connsiteX18" fmla="*/ 1325223 w 2908909"/>
                        <a:gd name="connsiteY18" fmla="*/ 2432150 h 3864850"/>
                        <a:gd name="connsiteX19" fmla="*/ 1233576 w 2908909"/>
                        <a:gd name="connsiteY19" fmla="*/ 2643640 h 3864850"/>
                        <a:gd name="connsiteX20" fmla="*/ 1301722 w 2908909"/>
                        <a:gd name="connsiteY20" fmla="*/ 2911528 h 3864850"/>
                        <a:gd name="connsiteX21" fmla="*/ 1480316 w 2908909"/>
                        <a:gd name="connsiteY21" fmla="*/ 2580193 h 3864850"/>
                        <a:gd name="connsiteX22" fmla="*/ 1618959 w 2908909"/>
                        <a:gd name="connsiteY22" fmla="*/ 2737636 h 3864850"/>
                        <a:gd name="connsiteX23" fmla="*/ 1644809 w 2908909"/>
                        <a:gd name="connsiteY23" fmla="*/ 2279406 h 3864850"/>
                        <a:gd name="connsiteX24" fmla="*/ 1522613 w 2908909"/>
                        <a:gd name="connsiteY24" fmla="*/ 2065566 h 3864850"/>
                        <a:gd name="connsiteX25" fmla="*/ 744795 w 2908909"/>
                        <a:gd name="connsiteY25" fmla="*/ 2067915 h 3864850"/>
                        <a:gd name="connsiteX26" fmla="*/ 624949 w 2908909"/>
                        <a:gd name="connsiteY26" fmla="*/ 2279406 h 3864850"/>
                        <a:gd name="connsiteX27" fmla="*/ 622600 w 2908909"/>
                        <a:gd name="connsiteY27" fmla="*/ 2739986 h 3864850"/>
                        <a:gd name="connsiteX28" fmla="*/ 817641 w 2908909"/>
                        <a:gd name="connsiteY28" fmla="*/ 2570792 h 3864850"/>
                        <a:gd name="connsiteX29" fmla="*/ 989185 w 2908909"/>
                        <a:gd name="connsiteY29" fmla="*/ 2906828 h 3864850"/>
                        <a:gd name="connsiteX30" fmla="*/ 1033832 w 2908909"/>
                        <a:gd name="connsiteY30" fmla="*/ 2631889 h 3864850"/>
                        <a:gd name="connsiteX31" fmla="*/ 963335 w 2908909"/>
                        <a:gd name="connsiteY31" fmla="*/ 2439198 h 3864850"/>
                        <a:gd name="connsiteX32" fmla="*/ 1045582 w 2908909"/>
                        <a:gd name="connsiteY32" fmla="*/ 2321703 h 3864850"/>
                        <a:gd name="connsiteX33" fmla="*/ 744795 w 2908909"/>
                        <a:gd name="connsiteY33" fmla="*/ 2067915 h 3864850"/>
                        <a:gd name="connsiteX0" fmla="*/ 1130076 w 2908907"/>
                        <a:gd name="connsiteY0" fmla="*/ 53 h 3864850"/>
                        <a:gd name="connsiteX1" fmla="*/ 1887483 w 2908907"/>
                        <a:gd name="connsiteY1" fmla="*/ 536424 h 3864850"/>
                        <a:gd name="connsiteX2" fmla="*/ 1870393 w 2908907"/>
                        <a:gd name="connsiteY2" fmla="*/ 1008112 h 3864850"/>
                        <a:gd name="connsiteX3" fmla="*/ 1804596 w 2908907"/>
                        <a:gd name="connsiteY3" fmla="*/ 1562688 h 3864850"/>
                        <a:gd name="connsiteX4" fmla="*/ 1640104 w 2908907"/>
                        <a:gd name="connsiteY4" fmla="*/ 1875225 h 3864850"/>
                        <a:gd name="connsiteX5" fmla="*/ 1818695 w 2908907"/>
                        <a:gd name="connsiteY5" fmla="*/ 2248858 h 3864850"/>
                        <a:gd name="connsiteX6" fmla="*/ 2615313 w 2908907"/>
                        <a:gd name="connsiteY6" fmla="*/ 2671840 h 3864850"/>
                        <a:gd name="connsiteX7" fmla="*/ 2908907 w 2908907"/>
                        <a:gd name="connsiteY7" fmla="*/ 3621769 h 3864850"/>
                        <a:gd name="connsiteX8" fmla="*/ 1187388 w 2908907"/>
                        <a:gd name="connsiteY8" fmla="*/ 3199018 h 3864850"/>
                        <a:gd name="connsiteX9" fmla="*/ -1 w 2908907"/>
                        <a:gd name="connsiteY9" fmla="*/ 2439324 h 3864850"/>
                        <a:gd name="connsiteX10" fmla="*/ 476903 w 2908907"/>
                        <a:gd name="connsiteY10" fmla="*/ 2230840 h 3864850"/>
                        <a:gd name="connsiteX11" fmla="*/ 688394 w 2908907"/>
                        <a:gd name="connsiteY11" fmla="*/ 1938672 h 3864850"/>
                        <a:gd name="connsiteX12" fmla="*/ 516851 w 2908907"/>
                        <a:gd name="connsiteY12" fmla="*/ 1590887 h 3864850"/>
                        <a:gd name="connsiteX13" fmla="*/ 375856 w 2908907"/>
                        <a:gd name="connsiteY13" fmla="*/ 994013 h 3864850"/>
                        <a:gd name="connsiteX14" fmla="*/ 412600 w 2908907"/>
                        <a:gd name="connsiteY14" fmla="*/ 437726 h 3864850"/>
                        <a:gd name="connsiteX15" fmla="*/ 1130076 w 2908907"/>
                        <a:gd name="connsiteY15" fmla="*/ 53 h 3864850"/>
                        <a:gd name="connsiteX16" fmla="*/ 1522611 w 2908907"/>
                        <a:gd name="connsiteY16" fmla="*/ 2065566 h 3864850"/>
                        <a:gd name="connsiteX17" fmla="*/ 1233573 w 2908907"/>
                        <a:gd name="connsiteY17" fmla="*/ 2307604 h 3864850"/>
                        <a:gd name="connsiteX18" fmla="*/ 1325221 w 2908907"/>
                        <a:gd name="connsiteY18" fmla="*/ 2432150 h 3864850"/>
                        <a:gd name="connsiteX19" fmla="*/ 1233574 w 2908907"/>
                        <a:gd name="connsiteY19" fmla="*/ 2643640 h 3864850"/>
                        <a:gd name="connsiteX20" fmla="*/ 1301720 w 2908907"/>
                        <a:gd name="connsiteY20" fmla="*/ 2911528 h 3864850"/>
                        <a:gd name="connsiteX21" fmla="*/ 1480314 w 2908907"/>
                        <a:gd name="connsiteY21" fmla="*/ 2580193 h 3864850"/>
                        <a:gd name="connsiteX22" fmla="*/ 1618957 w 2908907"/>
                        <a:gd name="connsiteY22" fmla="*/ 2737636 h 3864850"/>
                        <a:gd name="connsiteX23" fmla="*/ 1644807 w 2908907"/>
                        <a:gd name="connsiteY23" fmla="*/ 2279406 h 3864850"/>
                        <a:gd name="connsiteX24" fmla="*/ 1522611 w 2908907"/>
                        <a:gd name="connsiteY24" fmla="*/ 2065566 h 3864850"/>
                        <a:gd name="connsiteX25" fmla="*/ 744793 w 2908907"/>
                        <a:gd name="connsiteY25" fmla="*/ 2067915 h 3864850"/>
                        <a:gd name="connsiteX26" fmla="*/ 624947 w 2908907"/>
                        <a:gd name="connsiteY26" fmla="*/ 2279406 h 3864850"/>
                        <a:gd name="connsiteX27" fmla="*/ 622598 w 2908907"/>
                        <a:gd name="connsiteY27" fmla="*/ 2739986 h 3864850"/>
                        <a:gd name="connsiteX28" fmla="*/ 817639 w 2908907"/>
                        <a:gd name="connsiteY28" fmla="*/ 2570792 h 3864850"/>
                        <a:gd name="connsiteX29" fmla="*/ 989183 w 2908907"/>
                        <a:gd name="connsiteY29" fmla="*/ 2906828 h 3864850"/>
                        <a:gd name="connsiteX30" fmla="*/ 1033830 w 2908907"/>
                        <a:gd name="connsiteY30" fmla="*/ 2631889 h 3864850"/>
                        <a:gd name="connsiteX31" fmla="*/ 963333 w 2908907"/>
                        <a:gd name="connsiteY31" fmla="*/ 2439198 h 3864850"/>
                        <a:gd name="connsiteX32" fmla="*/ 1045580 w 2908907"/>
                        <a:gd name="connsiteY32" fmla="*/ 2321703 h 3864850"/>
                        <a:gd name="connsiteX33" fmla="*/ 744793 w 2908907"/>
                        <a:gd name="connsiteY33" fmla="*/ 2067915 h 3864850"/>
                        <a:gd name="connsiteX0" fmla="*/ 1130078 w 2908909"/>
                        <a:gd name="connsiteY0" fmla="*/ 53 h 4021308"/>
                        <a:gd name="connsiteX1" fmla="*/ 1887485 w 2908909"/>
                        <a:gd name="connsiteY1" fmla="*/ 536424 h 4021308"/>
                        <a:gd name="connsiteX2" fmla="*/ 1870395 w 2908909"/>
                        <a:gd name="connsiteY2" fmla="*/ 1008112 h 4021308"/>
                        <a:gd name="connsiteX3" fmla="*/ 1804598 w 2908909"/>
                        <a:gd name="connsiteY3" fmla="*/ 1562688 h 4021308"/>
                        <a:gd name="connsiteX4" fmla="*/ 1640106 w 2908909"/>
                        <a:gd name="connsiteY4" fmla="*/ 1875225 h 4021308"/>
                        <a:gd name="connsiteX5" fmla="*/ 1818697 w 2908909"/>
                        <a:gd name="connsiteY5" fmla="*/ 2248858 h 4021308"/>
                        <a:gd name="connsiteX6" fmla="*/ 2615315 w 2908909"/>
                        <a:gd name="connsiteY6" fmla="*/ 2671840 h 4021308"/>
                        <a:gd name="connsiteX7" fmla="*/ 2908909 w 2908909"/>
                        <a:gd name="connsiteY7" fmla="*/ 3621769 h 4021308"/>
                        <a:gd name="connsiteX8" fmla="*/ 1494316 w 2908909"/>
                        <a:gd name="connsiteY8" fmla="*/ 4010364 h 4021308"/>
                        <a:gd name="connsiteX9" fmla="*/ 1187390 w 2908909"/>
                        <a:gd name="connsiteY9" fmla="*/ 3199018 h 4021308"/>
                        <a:gd name="connsiteX10" fmla="*/ 1 w 2908909"/>
                        <a:gd name="connsiteY10" fmla="*/ 2439324 h 4021308"/>
                        <a:gd name="connsiteX11" fmla="*/ 476905 w 2908909"/>
                        <a:gd name="connsiteY11" fmla="*/ 2230840 h 4021308"/>
                        <a:gd name="connsiteX12" fmla="*/ 688396 w 2908909"/>
                        <a:gd name="connsiteY12" fmla="*/ 1938672 h 4021308"/>
                        <a:gd name="connsiteX13" fmla="*/ 516853 w 2908909"/>
                        <a:gd name="connsiteY13" fmla="*/ 1590887 h 4021308"/>
                        <a:gd name="connsiteX14" fmla="*/ 375858 w 2908909"/>
                        <a:gd name="connsiteY14" fmla="*/ 994013 h 4021308"/>
                        <a:gd name="connsiteX15" fmla="*/ 412602 w 2908909"/>
                        <a:gd name="connsiteY15" fmla="*/ 437726 h 4021308"/>
                        <a:gd name="connsiteX16" fmla="*/ 1130078 w 2908909"/>
                        <a:gd name="connsiteY16" fmla="*/ 53 h 4021308"/>
                        <a:gd name="connsiteX17" fmla="*/ 1522613 w 2908909"/>
                        <a:gd name="connsiteY17" fmla="*/ 2065566 h 4021308"/>
                        <a:gd name="connsiteX18" fmla="*/ 1233575 w 2908909"/>
                        <a:gd name="connsiteY18" fmla="*/ 2307604 h 4021308"/>
                        <a:gd name="connsiteX19" fmla="*/ 1325223 w 2908909"/>
                        <a:gd name="connsiteY19" fmla="*/ 2432150 h 4021308"/>
                        <a:gd name="connsiteX20" fmla="*/ 1233576 w 2908909"/>
                        <a:gd name="connsiteY20" fmla="*/ 2643640 h 4021308"/>
                        <a:gd name="connsiteX21" fmla="*/ 1301722 w 2908909"/>
                        <a:gd name="connsiteY21" fmla="*/ 2911528 h 4021308"/>
                        <a:gd name="connsiteX22" fmla="*/ 1480316 w 2908909"/>
                        <a:gd name="connsiteY22" fmla="*/ 2580193 h 4021308"/>
                        <a:gd name="connsiteX23" fmla="*/ 1618959 w 2908909"/>
                        <a:gd name="connsiteY23" fmla="*/ 2737636 h 4021308"/>
                        <a:gd name="connsiteX24" fmla="*/ 1644809 w 2908909"/>
                        <a:gd name="connsiteY24" fmla="*/ 2279406 h 4021308"/>
                        <a:gd name="connsiteX25" fmla="*/ 1522613 w 2908909"/>
                        <a:gd name="connsiteY25" fmla="*/ 2065566 h 4021308"/>
                        <a:gd name="connsiteX26" fmla="*/ 744795 w 2908909"/>
                        <a:gd name="connsiteY26" fmla="*/ 2067915 h 4021308"/>
                        <a:gd name="connsiteX27" fmla="*/ 624949 w 2908909"/>
                        <a:gd name="connsiteY27" fmla="*/ 2279406 h 4021308"/>
                        <a:gd name="connsiteX28" fmla="*/ 622600 w 2908909"/>
                        <a:gd name="connsiteY28" fmla="*/ 2739986 h 4021308"/>
                        <a:gd name="connsiteX29" fmla="*/ 817641 w 2908909"/>
                        <a:gd name="connsiteY29" fmla="*/ 2570792 h 4021308"/>
                        <a:gd name="connsiteX30" fmla="*/ 989185 w 2908909"/>
                        <a:gd name="connsiteY30" fmla="*/ 2906828 h 4021308"/>
                        <a:gd name="connsiteX31" fmla="*/ 1033832 w 2908909"/>
                        <a:gd name="connsiteY31" fmla="*/ 2631889 h 4021308"/>
                        <a:gd name="connsiteX32" fmla="*/ 963335 w 2908909"/>
                        <a:gd name="connsiteY32" fmla="*/ 2439198 h 4021308"/>
                        <a:gd name="connsiteX33" fmla="*/ 1045582 w 2908909"/>
                        <a:gd name="connsiteY33" fmla="*/ 2321703 h 4021308"/>
                        <a:gd name="connsiteX34" fmla="*/ 744795 w 2908909"/>
                        <a:gd name="connsiteY34" fmla="*/ 2067915 h 4021308"/>
                        <a:gd name="connsiteX0" fmla="*/ 1130076 w 2908907"/>
                        <a:gd name="connsiteY0" fmla="*/ 53 h 4021308"/>
                        <a:gd name="connsiteX1" fmla="*/ 1887483 w 2908907"/>
                        <a:gd name="connsiteY1" fmla="*/ 536424 h 4021308"/>
                        <a:gd name="connsiteX2" fmla="*/ 1870393 w 2908907"/>
                        <a:gd name="connsiteY2" fmla="*/ 1008112 h 4021308"/>
                        <a:gd name="connsiteX3" fmla="*/ 1804596 w 2908907"/>
                        <a:gd name="connsiteY3" fmla="*/ 1562688 h 4021308"/>
                        <a:gd name="connsiteX4" fmla="*/ 1640104 w 2908907"/>
                        <a:gd name="connsiteY4" fmla="*/ 1875225 h 4021308"/>
                        <a:gd name="connsiteX5" fmla="*/ 1818695 w 2908907"/>
                        <a:gd name="connsiteY5" fmla="*/ 2248858 h 4021308"/>
                        <a:gd name="connsiteX6" fmla="*/ 2615313 w 2908907"/>
                        <a:gd name="connsiteY6" fmla="*/ 2671840 h 4021308"/>
                        <a:gd name="connsiteX7" fmla="*/ 2908907 w 2908907"/>
                        <a:gd name="connsiteY7" fmla="*/ 3621769 h 4021308"/>
                        <a:gd name="connsiteX8" fmla="*/ 1494314 w 2908907"/>
                        <a:gd name="connsiteY8" fmla="*/ 4010364 h 4021308"/>
                        <a:gd name="connsiteX9" fmla="*/ 1187388 w 2908907"/>
                        <a:gd name="connsiteY9" fmla="*/ 3199018 h 4021308"/>
                        <a:gd name="connsiteX10" fmla="*/ -1 w 2908907"/>
                        <a:gd name="connsiteY10" fmla="*/ 2439324 h 4021308"/>
                        <a:gd name="connsiteX11" fmla="*/ 476903 w 2908907"/>
                        <a:gd name="connsiteY11" fmla="*/ 2230840 h 4021308"/>
                        <a:gd name="connsiteX12" fmla="*/ 688394 w 2908907"/>
                        <a:gd name="connsiteY12" fmla="*/ 1938672 h 4021308"/>
                        <a:gd name="connsiteX13" fmla="*/ 516851 w 2908907"/>
                        <a:gd name="connsiteY13" fmla="*/ 1590887 h 4021308"/>
                        <a:gd name="connsiteX14" fmla="*/ 375856 w 2908907"/>
                        <a:gd name="connsiteY14" fmla="*/ 994013 h 4021308"/>
                        <a:gd name="connsiteX15" fmla="*/ 412600 w 2908907"/>
                        <a:gd name="connsiteY15" fmla="*/ 437726 h 4021308"/>
                        <a:gd name="connsiteX16" fmla="*/ 1130076 w 2908907"/>
                        <a:gd name="connsiteY16" fmla="*/ 53 h 4021308"/>
                        <a:gd name="connsiteX17" fmla="*/ 1522611 w 2908907"/>
                        <a:gd name="connsiteY17" fmla="*/ 2065566 h 4021308"/>
                        <a:gd name="connsiteX18" fmla="*/ 1233573 w 2908907"/>
                        <a:gd name="connsiteY18" fmla="*/ 2307604 h 4021308"/>
                        <a:gd name="connsiteX19" fmla="*/ 1325221 w 2908907"/>
                        <a:gd name="connsiteY19" fmla="*/ 2432150 h 4021308"/>
                        <a:gd name="connsiteX20" fmla="*/ 1233574 w 2908907"/>
                        <a:gd name="connsiteY20" fmla="*/ 2643640 h 4021308"/>
                        <a:gd name="connsiteX21" fmla="*/ 1301720 w 2908907"/>
                        <a:gd name="connsiteY21" fmla="*/ 2911528 h 4021308"/>
                        <a:gd name="connsiteX22" fmla="*/ 1480314 w 2908907"/>
                        <a:gd name="connsiteY22" fmla="*/ 2580193 h 4021308"/>
                        <a:gd name="connsiteX23" fmla="*/ 1618957 w 2908907"/>
                        <a:gd name="connsiteY23" fmla="*/ 2737636 h 4021308"/>
                        <a:gd name="connsiteX24" fmla="*/ 1644807 w 2908907"/>
                        <a:gd name="connsiteY24" fmla="*/ 2279406 h 4021308"/>
                        <a:gd name="connsiteX25" fmla="*/ 1522611 w 2908907"/>
                        <a:gd name="connsiteY25" fmla="*/ 2065566 h 4021308"/>
                        <a:gd name="connsiteX26" fmla="*/ 744793 w 2908907"/>
                        <a:gd name="connsiteY26" fmla="*/ 2067915 h 4021308"/>
                        <a:gd name="connsiteX27" fmla="*/ 624947 w 2908907"/>
                        <a:gd name="connsiteY27" fmla="*/ 2279406 h 4021308"/>
                        <a:gd name="connsiteX28" fmla="*/ 622598 w 2908907"/>
                        <a:gd name="connsiteY28" fmla="*/ 2739986 h 4021308"/>
                        <a:gd name="connsiteX29" fmla="*/ 817639 w 2908907"/>
                        <a:gd name="connsiteY29" fmla="*/ 2570792 h 4021308"/>
                        <a:gd name="connsiteX30" fmla="*/ 989183 w 2908907"/>
                        <a:gd name="connsiteY30" fmla="*/ 2906828 h 4021308"/>
                        <a:gd name="connsiteX31" fmla="*/ 1033830 w 2908907"/>
                        <a:gd name="connsiteY31" fmla="*/ 2631889 h 4021308"/>
                        <a:gd name="connsiteX32" fmla="*/ 963333 w 2908907"/>
                        <a:gd name="connsiteY32" fmla="*/ 2439198 h 4021308"/>
                        <a:gd name="connsiteX33" fmla="*/ 1045580 w 2908907"/>
                        <a:gd name="connsiteY33" fmla="*/ 2321703 h 4021308"/>
                        <a:gd name="connsiteX34" fmla="*/ 744793 w 2908907"/>
                        <a:gd name="connsiteY34" fmla="*/ 2067915 h 4021308"/>
                        <a:gd name="connsiteX0" fmla="*/ 1130078 w 2908909"/>
                        <a:gd name="connsiteY0" fmla="*/ 53 h 4021308"/>
                        <a:gd name="connsiteX1" fmla="*/ 1887485 w 2908909"/>
                        <a:gd name="connsiteY1" fmla="*/ 536424 h 4021308"/>
                        <a:gd name="connsiteX2" fmla="*/ 1870395 w 2908909"/>
                        <a:gd name="connsiteY2" fmla="*/ 1008112 h 4021308"/>
                        <a:gd name="connsiteX3" fmla="*/ 1804598 w 2908909"/>
                        <a:gd name="connsiteY3" fmla="*/ 1562688 h 4021308"/>
                        <a:gd name="connsiteX4" fmla="*/ 1640106 w 2908909"/>
                        <a:gd name="connsiteY4" fmla="*/ 1875225 h 4021308"/>
                        <a:gd name="connsiteX5" fmla="*/ 1818697 w 2908909"/>
                        <a:gd name="connsiteY5" fmla="*/ 2248858 h 4021308"/>
                        <a:gd name="connsiteX6" fmla="*/ 2615315 w 2908909"/>
                        <a:gd name="connsiteY6" fmla="*/ 2671840 h 4021308"/>
                        <a:gd name="connsiteX7" fmla="*/ 2908909 w 2908909"/>
                        <a:gd name="connsiteY7" fmla="*/ 3621769 h 4021308"/>
                        <a:gd name="connsiteX8" fmla="*/ 1494316 w 2908909"/>
                        <a:gd name="connsiteY8" fmla="*/ 4010364 h 4021308"/>
                        <a:gd name="connsiteX9" fmla="*/ 1187390 w 2908909"/>
                        <a:gd name="connsiteY9" fmla="*/ 3199018 h 4021308"/>
                        <a:gd name="connsiteX10" fmla="*/ 1 w 2908909"/>
                        <a:gd name="connsiteY10" fmla="*/ 2439324 h 4021308"/>
                        <a:gd name="connsiteX11" fmla="*/ 476905 w 2908909"/>
                        <a:gd name="connsiteY11" fmla="*/ 2230840 h 4021308"/>
                        <a:gd name="connsiteX12" fmla="*/ 688396 w 2908909"/>
                        <a:gd name="connsiteY12" fmla="*/ 1938672 h 4021308"/>
                        <a:gd name="connsiteX13" fmla="*/ 516853 w 2908909"/>
                        <a:gd name="connsiteY13" fmla="*/ 1590887 h 4021308"/>
                        <a:gd name="connsiteX14" fmla="*/ 375858 w 2908909"/>
                        <a:gd name="connsiteY14" fmla="*/ 994013 h 4021308"/>
                        <a:gd name="connsiteX15" fmla="*/ 412602 w 2908909"/>
                        <a:gd name="connsiteY15" fmla="*/ 437726 h 4021308"/>
                        <a:gd name="connsiteX16" fmla="*/ 1130078 w 2908909"/>
                        <a:gd name="connsiteY16" fmla="*/ 53 h 4021308"/>
                        <a:gd name="connsiteX17" fmla="*/ 1522613 w 2908909"/>
                        <a:gd name="connsiteY17" fmla="*/ 2065566 h 4021308"/>
                        <a:gd name="connsiteX18" fmla="*/ 1233575 w 2908909"/>
                        <a:gd name="connsiteY18" fmla="*/ 2307604 h 4021308"/>
                        <a:gd name="connsiteX19" fmla="*/ 1325223 w 2908909"/>
                        <a:gd name="connsiteY19" fmla="*/ 2432150 h 4021308"/>
                        <a:gd name="connsiteX20" fmla="*/ 1233576 w 2908909"/>
                        <a:gd name="connsiteY20" fmla="*/ 2643640 h 4021308"/>
                        <a:gd name="connsiteX21" fmla="*/ 1301722 w 2908909"/>
                        <a:gd name="connsiteY21" fmla="*/ 2911528 h 4021308"/>
                        <a:gd name="connsiteX22" fmla="*/ 1480316 w 2908909"/>
                        <a:gd name="connsiteY22" fmla="*/ 2580193 h 4021308"/>
                        <a:gd name="connsiteX23" fmla="*/ 1618959 w 2908909"/>
                        <a:gd name="connsiteY23" fmla="*/ 2737636 h 4021308"/>
                        <a:gd name="connsiteX24" fmla="*/ 1644809 w 2908909"/>
                        <a:gd name="connsiteY24" fmla="*/ 2279406 h 4021308"/>
                        <a:gd name="connsiteX25" fmla="*/ 1522613 w 2908909"/>
                        <a:gd name="connsiteY25" fmla="*/ 2065566 h 4021308"/>
                        <a:gd name="connsiteX26" fmla="*/ 744795 w 2908909"/>
                        <a:gd name="connsiteY26" fmla="*/ 2067915 h 4021308"/>
                        <a:gd name="connsiteX27" fmla="*/ 624949 w 2908909"/>
                        <a:gd name="connsiteY27" fmla="*/ 2279406 h 4021308"/>
                        <a:gd name="connsiteX28" fmla="*/ 622600 w 2908909"/>
                        <a:gd name="connsiteY28" fmla="*/ 2739986 h 4021308"/>
                        <a:gd name="connsiteX29" fmla="*/ 817641 w 2908909"/>
                        <a:gd name="connsiteY29" fmla="*/ 2570792 h 4021308"/>
                        <a:gd name="connsiteX30" fmla="*/ 989185 w 2908909"/>
                        <a:gd name="connsiteY30" fmla="*/ 2906828 h 4021308"/>
                        <a:gd name="connsiteX31" fmla="*/ 1033832 w 2908909"/>
                        <a:gd name="connsiteY31" fmla="*/ 2631889 h 4021308"/>
                        <a:gd name="connsiteX32" fmla="*/ 963335 w 2908909"/>
                        <a:gd name="connsiteY32" fmla="*/ 2439198 h 4021308"/>
                        <a:gd name="connsiteX33" fmla="*/ 1045582 w 2908909"/>
                        <a:gd name="connsiteY33" fmla="*/ 2321703 h 4021308"/>
                        <a:gd name="connsiteX34" fmla="*/ 744795 w 2908909"/>
                        <a:gd name="connsiteY34" fmla="*/ 2067915 h 4021308"/>
                        <a:gd name="connsiteX0" fmla="*/ 1130076 w 2808540"/>
                        <a:gd name="connsiteY0" fmla="*/ 53 h 4021308"/>
                        <a:gd name="connsiteX1" fmla="*/ 1887483 w 2808540"/>
                        <a:gd name="connsiteY1" fmla="*/ 536424 h 4021308"/>
                        <a:gd name="connsiteX2" fmla="*/ 1870393 w 2808540"/>
                        <a:gd name="connsiteY2" fmla="*/ 1008112 h 4021308"/>
                        <a:gd name="connsiteX3" fmla="*/ 1804596 w 2808540"/>
                        <a:gd name="connsiteY3" fmla="*/ 1562688 h 4021308"/>
                        <a:gd name="connsiteX4" fmla="*/ 1640104 w 2808540"/>
                        <a:gd name="connsiteY4" fmla="*/ 1875225 h 4021308"/>
                        <a:gd name="connsiteX5" fmla="*/ 1818695 w 2808540"/>
                        <a:gd name="connsiteY5" fmla="*/ 2248858 h 4021308"/>
                        <a:gd name="connsiteX6" fmla="*/ 2615313 w 2808540"/>
                        <a:gd name="connsiteY6" fmla="*/ 2671840 h 4021308"/>
                        <a:gd name="connsiteX7" fmla="*/ 2808539 w 2808540"/>
                        <a:gd name="connsiteY7" fmla="*/ 3621769 h 4021308"/>
                        <a:gd name="connsiteX8" fmla="*/ 1494314 w 2808540"/>
                        <a:gd name="connsiteY8" fmla="*/ 4010364 h 4021308"/>
                        <a:gd name="connsiteX9" fmla="*/ 1187388 w 2808540"/>
                        <a:gd name="connsiteY9" fmla="*/ 3199018 h 4021308"/>
                        <a:gd name="connsiteX10" fmla="*/ -1 w 2808540"/>
                        <a:gd name="connsiteY10" fmla="*/ 2439324 h 4021308"/>
                        <a:gd name="connsiteX11" fmla="*/ 476903 w 2808540"/>
                        <a:gd name="connsiteY11" fmla="*/ 2230840 h 4021308"/>
                        <a:gd name="connsiteX12" fmla="*/ 688394 w 2808540"/>
                        <a:gd name="connsiteY12" fmla="*/ 1938672 h 4021308"/>
                        <a:gd name="connsiteX13" fmla="*/ 516851 w 2808540"/>
                        <a:gd name="connsiteY13" fmla="*/ 1590887 h 4021308"/>
                        <a:gd name="connsiteX14" fmla="*/ 375856 w 2808540"/>
                        <a:gd name="connsiteY14" fmla="*/ 994013 h 4021308"/>
                        <a:gd name="connsiteX15" fmla="*/ 412600 w 2808540"/>
                        <a:gd name="connsiteY15" fmla="*/ 437726 h 4021308"/>
                        <a:gd name="connsiteX16" fmla="*/ 1130076 w 2808540"/>
                        <a:gd name="connsiteY16" fmla="*/ 53 h 4021308"/>
                        <a:gd name="connsiteX17" fmla="*/ 1522611 w 2808540"/>
                        <a:gd name="connsiteY17" fmla="*/ 2065566 h 4021308"/>
                        <a:gd name="connsiteX18" fmla="*/ 1233573 w 2808540"/>
                        <a:gd name="connsiteY18" fmla="*/ 2307604 h 4021308"/>
                        <a:gd name="connsiteX19" fmla="*/ 1325221 w 2808540"/>
                        <a:gd name="connsiteY19" fmla="*/ 2432150 h 4021308"/>
                        <a:gd name="connsiteX20" fmla="*/ 1233574 w 2808540"/>
                        <a:gd name="connsiteY20" fmla="*/ 2643640 h 4021308"/>
                        <a:gd name="connsiteX21" fmla="*/ 1301720 w 2808540"/>
                        <a:gd name="connsiteY21" fmla="*/ 2911528 h 4021308"/>
                        <a:gd name="connsiteX22" fmla="*/ 1480314 w 2808540"/>
                        <a:gd name="connsiteY22" fmla="*/ 2580193 h 4021308"/>
                        <a:gd name="connsiteX23" fmla="*/ 1618957 w 2808540"/>
                        <a:gd name="connsiteY23" fmla="*/ 2737636 h 4021308"/>
                        <a:gd name="connsiteX24" fmla="*/ 1644807 w 2808540"/>
                        <a:gd name="connsiteY24" fmla="*/ 2279406 h 4021308"/>
                        <a:gd name="connsiteX25" fmla="*/ 1522611 w 2808540"/>
                        <a:gd name="connsiteY25" fmla="*/ 2065566 h 4021308"/>
                        <a:gd name="connsiteX26" fmla="*/ 744793 w 2808540"/>
                        <a:gd name="connsiteY26" fmla="*/ 2067915 h 4021308"/>
                        <a:gd name="connsiteX27" fmla="*/ 624947 w 2808540"/>
                        <a:gd name="connsiteY27" fmla="*/ 2279406 h 4021308"/>
                        <a:gd name="connsiteX28" fmla="*/ 622598 w 2808540"/>
                        <a:gd name="connsiteY28" fmla="*/ 2739986 h 4021308"/>
                        <a:gd name="connsiteX29" fmla="*/ 817639 w 2808540"/>
                        <a:gd name="connsiteY29" fmla="*/ 2570792 h 4021308"/>
                        <a:gd name="connsiteX30" fmla="*/ 989183 w 2808540"/>
                        <a:gd name="connsiteY30" fmla="*/ 2906828 h 4021308"/>
                        <a:gd name="connsiteX31" fmla="*/ 1033830 w 2808540"/>
                        <a:gd name="connsiteY31" fmla="*/ 2631889 h 4021308"/>
                        <a:gd name="connsiteX32" fmla="*/ 963333 w 2808540"/>
                        <a:gd name="connsiteY32" fmla="*/ 2439198 h 4021308"/>
                        <a:gd name="connsiteX33" fmla="*/ 1045580 w 2808540"/>
                        <a:gd name="connsiteY33" fmla="*/ 2321703 h 4021308"/>
                        <a:gd name="connsiteX34" fmla="*/ 744793 w 2808540"/>
                        <a:gd name="connsiteY34" fmla="*/ 2067915 h 4021308"/>
                        <a:gd name="connsiteX0" fmla="*/ 1130078 w 2808540"/>
                        <a:gd name="connsiteY0" fmla="*/ 53 h 4025919"/>
                        <a:gd name="connsiteX1" fmla="*/ 1887485 w 2808540"/>
                        <a:gd name="connsiteY1" fmla="*/ 536424 h 4025919"/>
                        <a:gd name="connsiteX2" fmla="*/ 1870395 w 2808540"/>
                        <a:gd name="connsiteY2" fmla="*/ 1008112 h 4025919"/>
                        <a:gd name="connsiteX3" fmla="*/ 1804598 w 2808540"/>
                        <a:gd name="connsiteY3" fmla="*/ 1562688 h 4025919"/>
                        <a:gd name="connsiteX4" fmla="*/ 1640106 w 2808540"/>
                        <a:gd name="connsiteY4" fmla="*/ 1875225 h 4025919"/>
                        <a:gd name="connsiteX5" fmla="*/ 1818697 w 2808540"/>
                        <a:gd name="connsiteY5" fmla="*/ 2248858 h 4025919"/>
                        <a:gd name="connsiteX6" fmla="*/ 2615315 w 2808540"/>
                        <a:gd name="connsiteY6" fmla="*/ 2671840 h 4025919"/>
                        <a:gd name="connsiteX7" fmla="*/ 2808541 w 2808540"/>
                        <a:gd name="connsiteY7" fmla="*/ 3621769 h 4025919"/>
                        <a:gd name="connsiteX8" fmla="*/ 1494316 w 2808540"/>
                        <a:gd name="connsiteY8" fmla="*/ 4010364 h 4025919"/>
                        <a:gd name="connsiteX9" fmla="*/ 1187390 w 2808540"/>
                        <a:gd name="connsiteY9" fmla="*/ 3199018 h 4025919"/>
                        <a:gd name="connsiteX10" fmla="*/ 1 w 2808540"/>
                        <a:gd name="connsiteY10" fmla="*/ 2439324 h 4025919"/>
                        <a:gd name="connsiteX11" fmla="*/ 476905 w 2808540"/>
                        <a:gd name="connsiteY11" fmla="*/ 2230840 h 4025919"/>
                        <a:gd name="connsiteX12" fmla="*/ 688396 w 2808540"/>
                        <a:gd name="connsiteY12" fmla="*/ 1938672 h 4025919"/>
                        <a:gd name="connsiteX13" fmla="*/ 516853 w 2808540"/>
                        <a:gd name="connsiteY13" fmla="*/ 1590887 h 4025919"/>
                        <a:gd name="connsiteX14" fmla="*/ 375858 w 2808540"/>
                        <a:gd name="connsiteY14" fmla="*/ 994013 h 4025919"/>
                        <a:gd name="connsiteX15" fmla="*/ 412602 w 2808540"/>
                        <a:gd name="connsiteY15" fmla="*/ 437726 h 4025919"/>
                        <a:gd name="connsiteX16" fmla="*/ 1130078 w 2808540"/>
                        <a:gd name="connsiteY16" fmla="*/ 53 h 4025919"/>
                        <a:gd name="connsiteX17" fmla="*/ 1522613 w 2808540"/>
                        <a:gd name="connsiteY17" fmla="*/ 2065566 h 4025919"/>
                        <a:gd name="connsiteX18" fmla="*/ 1233575 w 2808540"/>
                        <a:gd name="connsiteY18" fmla="*/ 2307604 h 4025919"/>
                        <a:gd name="connsiteX19" fmla="*/ 1325223 w 2808540"/>
                        <a:gd name="connsiteY19" fmla="*/ 2432150 h 4025919"/>
                        <a:gd name="connsiteX20" fmla="*/ 1233576 w 2808540"/>
                        <a:gd name="connsiteY20" fmla="*/ 2643640 h 4025919"/>
                        <a:gd name="connsiteX21" fmla="*/ 1301722 w 2808540"/>
                        <a:gd name="connsiteY21" fmla="*/ 2911528 h 4025919"/>
                        <a:gd name="connsiteX22" fmla="*/ 1480316 w 2808540"/>
                        <a:gd name="connsiteY22" fmla="*/ 2580193 h 4025919"/>
                        <a:gd name="connsiteX23" fmla="*/ 1618959 w 2808540"/>
                        <a:gd name="connsiteY23" fmla="*/ 2737636 h 4025919"/>
                        <a:gd name="connsiteX24" fmla="*/ 1644809 w 2808540"/>
                        <a:gd name="connsiteY24" fmla="*/ 2279406 h 4025919"/>
                        <a:gd name="connsiteX25" fmla="*/ 1522613 w 2808540"/>
                        <a:gd name="connsiteY25" fmla="*/ 2065566 h 4025919"/>
                        <a:gd name="connsiteX26" fmla="*/ 744795 w 2808540"/>
                        <a:gd name="connsiteY26" fmla="*/ 2067915 h 4025919"/>
                        <a:gd name="connsiteX27" fmla="*/ 624949 w 2808540"/>
                        <a:gd name="connsiteY27" fmla="*/ 2279406 h 4025919"/>
                        <a:gd name="connsiteX28" fmla="*/ 622600 w 2808540"/>
                        <a:gd name="connsiteY28" fmla="*/ 2739986 h 4025919"/>
                        <a:gd name="connsiteX29" fmla="*/ 817641 w 2808540"/>
                        <a:gd name="connsiteY29" fmla="*/ 2570792 h 4025919"/>
                        <a:gd name="connsiteX30" fmla="*/ 989185 w 2808540"/>
                        <a:gd name="connsiteY30" fmla="*/ 2906828 h 4025919"/>
                        <a:gd name="connsiteX31" fmla="*/ 1033832 w 2808540"/>
                        <a:gd name="connsiteY31" fmla="*/ 2631889 h 4025919"/>
                        <a:gd name="connsiteX32" fmla="*/ 963335 w 2808540"/>
                        <a:gd name="connsiteY32" fmla="*/ 2439198 h 4025919"/>
                        <a:gd name="connsiteX33" fmla="*/ 1045582 w 2808540"/>
                        <a:gd name="connsiteY33" fmla="*/ 2321703 h 4025919"/>
                        <a:gd name="connsiteX34" fmla="*/ 744795 w 2808540"/>
                        <a:gd name="connsiteY34" fmla="*/ 2067915 h 4025919"/>
                        <a:gd name="connsiteX0" fmla="*/ 1130076 w 2808540"/>
                        <a:gd name="connsiteY0" fmla="*/ 53 h 4025919"/>
                        <a:gd name="connsiteX1" fmla="*/ 1887483 w 2808540"/>
                        <a:gd name="connsiteY1" fmla="*/ 536424 h 4025919"/>
                        <a:gd name="connsiteX2" fmla="*/ 1870393 w 2808540"/>
                        <a:gd name="connsiteY2" fmla="*/ 1008112 h 4025919"/>
                        <a:gd name="connsiteX3" fmla="*/ 1804596 w 2808540"/>
                        <a:gd name="connsiteY3" fmla="*/ 1562688 h 4025919"/>
                        <a:gd name="connsiteX4" fmla="*/ 1640104 w 2808540"/>
                        <a:gd name="connsiteY4" fmla="*/ 1875225 h 4025919"/>
                        <a:gd name="connsiteX5" fmla="*/ 1818695 w 2808540"/>
                        <a:gd name="connsiteY5" fmla="*/ 2248858 h 4025919"/>
                        <a:gd name="connsiteX6" fmla="*/ 2615314 w 2808540"/>
                        <a:gd name="connsiteY6" fmla="*/ 2762172 h 4025919"/>
                        <a:gd name="connsiteX7" fmla="*/ 2808539 w 2808540"/>
                        <a:gd name="connsiteY7" fmla="*/ 3621769 h 4025919"/>
                        <a:gd name="connsiteX8" fmla="*/ 1494314 w 2808540"/>
                        <a:gd name="connsiteY8" fmla="*/ 4010364 h 4025919"/>
                        <a:gd name="connsiteX9" fmla="*/ 1187388 w 2808540"/>
                        <a:gd name="connsiteY9" fmla="*/ 3199018 h 4025919"/>
                        <a:gd name="connsiteX10" fmla="*/ -1 w 2808540"/>
                        <a:gd name="connsiteY10" fmla="*/ 2439324 h 4025919"/>
                        <a:gd name="connsiteX11" fmla="*/ 476903 w 2808540"/>
                        <a:gd name="connsiteY11" fmla="*/ 2230840 h 4025919"/>
                        <a:gd name="connsiteX12" fmla="*/ 688394 w 2808540"/>
                        <a:gd name="connsiteY12" fmla="*/ 1938672 h 4025919"/>
                        <a:gd name="connsiteX13" fmla="*/ 516851 w 2808540"/>
                        <a:gd name="connsiteY13" fmla="*/ 1590887 h 4025919"/>
                        <a:gd name="connsiteX14" fmla="*/ 375856 w 2808540"/>
                        <a:gd name="connsiteY14" fmla="*/ 994013 h 4025919"/>
                        <a:gd name="connsiteX15" fmla="*/ 412600 w 2808540"/>
                        <a:gd name="connsiteY15" fmla="*/ 437726 h 4025919"/>
                        <a:gd name="connsiteX16" fmla="*/ 1130076 w 2808540"/>
                        <a:gd name="connsiteY16" fmla="*/ 53 h 4025919"/>
                        <a:gd name="connsiteX17" fmla="*/ 1522611 w 2808540"/>
                        <a:gd name="connsiteY17" fmla="*/ 2065566 h 4025919"/>
                        <a:gd name="connsiteX18" fmla="*/ 1233573 w 2808540"/>
                        <a:gd name="connsiteY18" fmla="*/ 2307604 h 4025919"/>
                        <a:gd name="connsiteX19" fmla="*/ 1325221 w 2808540"/>
                        <a:gd name="connsiteY19" fmla="*/ 2432150 h 4025919"/>
                        <a:gd name="connsiteX20" fmla="*/ 1233574 w 2808540"/>
                        <a:gd name="connsiteY20" fmla="*/ 2643640 h 4025919"/>
                        <a:gd name="connsiteX21" fmla="*/ 1301720 w 2808540"/>
                        <a:gd name="connsiteY21" fmla="*/ 2911528 h 4025919"/>
                        <a:gd name="connsiteX22" fmla="*/ 1480314 w 2808540"/>
                        <a:gd name="connsiteY22" fmla="*/ 2580193 h 4025919"/>
                        <a:gd name="connsiteX23" fmla="*/ 1618957 w 2808540"/>
                        <a:gd name="connsiteY23" fmla="*/ 2737636 h 4025919"/>
                        <a:gd name="connsiteX24" fmla="*/ 1644807 w 2808540"/>
                        <a:gd name="connsiteY24" fmla="*/ 2279406 h 4025919"/>
                        <a:gd name="connsiteX25" fmla="*/ 1522611 w 2808540"/>
                        <a:gd name="connsiteY25" fmla="*/ 2065566 h 4025919"/>
                        <a:gd name="connsiteX26" fmla="*/ 744793 w 2808540"/>
                        <a:gd name="connsiteY26" fmla="*/ 2067915 h 4025919"/>
                        <a:gd name="connsiteX27" fmla="*/ 624947 w 2808540"/>
                        <a:gd name="connsiteY27" fmla="*/ 2279406 h 4025919"/>
                        <a:gd name="connsiteX28" fmla="*/ 622598 w 2808540"/>
                        <a:gd name="connsiteY28" fmla="*/ 2739986 h 4025919"/>
                        <a:gd name="connsiteX29" fmla="*/ 817639 w 2808540"/>
                        <a:gd name="connsiteY29" fmla="*/ 2570792 h 4025919"/>
                        <a:gd name="connsiteX30" fmla="*/ 989183 w 2808540"/>
                        <a:gd name="connsiteY30" fmla="*/ 2906828 h 4025919"/>
                        <a:gd name="connsiteX31" fmla="*/ 1033830 w 2808540"/>
                        <a:gd name="connsiteY31" fmla="*/ 2631889 h 4025919"/>
                        <a:gd name="connsiteX32" fmla="*/ 963333 w 2808540"/>
                        <a:gd name="connsiteY32" fmla="*/ 2439198 h 4025919"/>
                        <a:gd name="connsiteX33" fmla="*/ 1045580 w 2808540"/>
                        <a:gd name="connsiteY33" fmla="*/ 2321703 h 4025919"/>
                        <a:gd name="connsiteX34" fmla="*/ 744793 w 2808540"/>
                        <a:gd name="connsiteY34" fmla="*/ 2067915 h 4025919"/>
                        <a:gd name="connsiteX0" fmla="*/ 1130078 w 2808540"/>
                        <a:gd name="connsiteY0" fmla="*/ 53 h 4025919"/>
                        <a:gd name="connsiteX1" fmla="*/ 1887485 w 2808540"/>
                        <a:gd name="connsiteY1" fmla="*/ 536424 h 4025919"/>
                        <a:gd name="connsiteX2" fmla="*/ 1870395 w 2808540"/>
                        <a:gd name="connsiteY2" fmla="*/ 1008112 h 4025919"/>
                        <a:gd name="connsiteX3" fmla="*/ 1804598 w 2808540"/>
                        <a:gd name="connsiteY3" fmla="*/ 1562688 h 4025919"/>
                        <a:gd name="connsiteX4" fmla="*/ 1589922 w 2808540"/>
                        <a:gd name="connsiteY4" fmla="*/ 1895298 h 4025919"/>
                        <a:gd name="connsiteX5" fmla="*/ 1818697 w 2808540"/>
                        <a:gd name="connsiteY5" fmla="*/ 2248858 h 4025919"/>
                        <a:gd name="connsiteX6" fmla="*/ 2615316 w 2808540"/>
                        <a:gd name="connsiteY6" fmla="*/ 2762172 h 4025919"/>
                        <a:gd name="connsiteX7" fmla="*/ 2808541 w 2808540"/>
                        <a:gd name="connsiteY7" fmla="*/ 3621769 h 4025919"/>
                        <a:gd name="connsiteX8" fmla="*/ 1494316 w 2808540"/>
                        <a:gd name="connsiteY8" fmla="*/ 4010364 h 4025919"/>
                        <a:gd name="connsiteX9" fmla="*/ 1187390 w 2808540"/>
                        <a:gd name="connsiteY9" fmla="*/ 3199018 h 4025919"/>
                        <a:gd name="connsiteX10" fmla="*/ 1 w 2808540"/>
                        <a:gd name="connsiteY10" fmla="*/ 2439324 h 4025919"/>
                        <a:gd name="connsiteX11" fmla="*/ 476905 w 2808540"/>
                        <a:gd name="connsiteY11" fmla="*/ 2230840 h 4025919"/>
                        <a:gd name="connsiteX12" fmla="*/ 688396 w 2808540"/>
                        <a:gd name="connsiteY12" fmla="*/ 1938672 h 4025919"/>
                        <a:gd name="connsiteX13" fmla="*/ 516853 w 2808540"/>
                        <a:gd name="connsiteY13" fmla="*/ 1590887 h 4025919"/>
                        <a:gd name="connsiteX14" fmla="*/ 375858 w 2808540"/>
                        <a:gd name="connsiteY14" fmla="*/ 994013 h 4025919"/>
                        <a:gd name="connsiteX15" fmla="*/ 412602 w 2808540"/>
                        <a:gd name="connsiteY15" fmla="*/ 437726 h 4025919"/>
                        <a:gd name="connsiteX16" fmla="*/ 1130078 w 2808540"/>
                        <a:gd name="connsiteY16" fmla="*/ 53 h 4025919"/>
                        <a:gd name="connsiteX17" fmla="*/ 1522613 w 2808540"/>
                        <a:gd name="connsiteY17" fmla="*/ 2065566 h 4025919"/>
                        <a:gd name="connsiteX18" fmla="*/ 1233575 w 2808540"/>
                        <a:gd name="connsiteY18" fmla="*/ 2307604 h 4025919"/>
                        <a:gd name="connsiteX19" fmla="*/ 1325223 w 2808540"/>
                        <a:gd name="connsiteY19" fmla="*/ 2432150 h 4025919"/>
                        <a:gd name="connsiteX20" fmla="*/ 1233576 w 2808540"/>
                        <a:gd name="connsiteY20" fmla="*/ 2643640 h 4025919"/>
                        <a:gd name="connsiteX21" fmla="*/ 1301722 w 2808540"/>
                        <a:gd name="connsiteY21" fmla="*/ 2911528 h 4025919"/>
                        <a:gd name="connsiteX22" fmla="*/ 1480316 w 2808540"/>
                        <a:gd name="connsiteY22" fmla="*/ 2580193 h 4025919"/>
                        <a:gd name="connsiteX23" fmla="*/ 1618959 w 2808540"/>
                        <a:gd name="connsiteY23" fmla="*/ 2737636 h 4025919"/>
                        <a:gd name="connsiteX24" fmla="*/ 1644809 w 2808540"/>
                        <a:gd name="connsiteY24" fmla="*/ 2279406 h 4025919"/>
                        <a:gd name="connsiteX25" fmla="*/ 1522613 w 2808540"/>
                        <a:gd name="connsiteY25" fmla="*/ 2065566 h 4025919"/>
                        <a:gd name="connsiteX26" fmla="*/ 744795 w 2808540"/>
                        <a:gd name="connsiteY26" fmla="*/ 2067915 h 4025919"/>
                        <a:gd name="connsiteX27" fmla="*/ 624949 w 2808540"/>
                        <a:gd name="connsiteY27" fmla="*/ 2279406 h 4025919"/>
                        <a:gd name="connsiteX28" fmla="*/ 622600 w 2808540"/>
                        <a:gd name="connsiteY28" fmla="*/ 2739986 h 4025919"/>
                        <a:gd name="connsiteX29" fmla="*/ 817641 w 2808540"/>
                        <a:gd name="connsiteY29" fmla="*/ 2570792 h 4025919"/>
                        <a:gd name="connsiteX30" fmla="*/ 989185 w 2808540"/>
                        <a:gd name="connsiteY30" fmla="*/ 2906828 h 4025919"/>
                        <a:gd name="connsiteX31" fmla="*/ 1033832 w 2808540"/>
                        <a:gd name="connsiteY31" fmla="*/ 2631889 h 4025919"/>
                        <a:gd name="connsiteX32" fmla="*/ 963335 w 2808540"/>
                        <a:gd name="connsiteY32" fmla="*/ 2439198 h 4025919"/>
                        <a:gd name="connsiteX33" fmla="*/ 1045582 w 2808540"/>
                        <a:gd name="connsiteY33" fmla="*/ 2321703 h 4025919"/>
                        <a:gd name="connsiteX34" fmla="*/ 744795 w 2808540"/>
                        <a:gd name="connsiteY34" fmla="*/ 2067915 h 4025919"/>
                        <a:gd name="connsiteX0" fmla="*/ 1130076 w 2808540"/>
                        <a:gd name="connsiteY0" fmla="*/ 53 h 4025919"/>
                        <a:gd name="connsiteX1" fmla="*/ 1887483 w 2808540"/>
                        <a:gd name="connsiteY1" fmla="*/ 536424 h 4025919"/>
                        <a:gd name="connsiteX2" fmla="*/ 1870393 w 2808540"/>
                        <a:gd name="connsiteY2" fmla="*/ 1008112 h 4025919"/>
                        <a:gd name="connsiteX3" fmla="*/ 1804596 w 2808540"/>
                        <a:gd name="connsiteY3" fmla="*/ 1562688 h 4025919"/>
                        <a:gd name="connsiteX4" fmla="*/ 1589920 w 2808540"/>
                        <a:gd name="connsiteY4" fmla="*/ 1895298 h 4025919"/>
                        <a:gd name="connsiteX5" fmla="*/ 1818695 w 2808540"/>
                        <a:gd name="connsiteY5" fmla="*/ 2248858 h 4025919"/>
                        <a:gd name="connsiteX6" fmla="*/ 2615314 w 2808540"/>
                        <a:gd name="connsiteY6" fmla="*/ 2762172 h 4025919"/>
                        <a:gd name="connsiteX7" fmla="*/ 2808539 w 2808540"/>
                        <a:gd name="connsiteY7" fmla="*/ 3621769 h 4025919"/>
                        <a:gd name="connsiteX8" fmla="*/ 1494314 w 2808540"/>
                        <a:gd name="connsiteY8" fmla="*/ 4010364 h 4025919"/>
                        <a:gd name="connsiteX9" fmla="*/ 1187388 w 2808540"/>
                        <a:gd name="connsiteY9" fmla="*/ 3199018 h 4025919"/>
                        <a:gd name="connsiteX10" fmla="*/ -1 w 2808540"/>
                        <a:gd name="connsiteY10" fmla="*/ 2439324 h 4025919"/>
                        <a:gd name="connsiteX11" fmla="*/ 476903 w 2808540"/>
                        <a:gd name="connsiteY11" fmla="*/ 2230840 h 4025919"/>
                        <a:gd name="connsiteX12" fmla="*/ 688394 w 2808540"/>
                        <a:gd name="connsiteY12" fmla="*/ 1938672 h 4025919"/>
                        <a:gd name="connsiteX13" fmla="*/ 516851 w 2808540"/>
                        <a:gd name="connsiteY13" fmla="*/ 1590887 h 4025919"/>
                        <a:gd name="connsiteX14" fmla="*/ 375856 w 2808540"/>
                        <a:gd name="connsiteY14" fmla="*/ 994013 h 4025919"/>
                        <a:gd name="connsiteX15" fmla="*/ 412600 w 2808540"/>
                        <a:gd name="connsiteY15" fmla="*/ 437726 h 4025919"/>
                        <a:gd name="connsiteX16" fmla="*/ 1130076 w 2808540"/>
                        <a:gd name="connsiteY16" fmla="*/ 53 h 4025919"/>
                        <a:gd name="connsiteX17" fmla="*/ 1522611 w 2808540"/>
                        <a:gd name="connsiteY17" fmla="*/ 2065566 h 4025919"/>
                        <a:gd name="connsiteX18" fmla="*/ 1233573 w 2808540"/>
                        <a:gd name="connsiteY18" fmla="*/ 2307604 h 4025919"/>
                        <a:gd name="connsiteX19" fmla="*/ 1325221 w 2808540"/>
                        <a:gd name="connsiteY19" fmla="*/ 2432150 h 4025919"/>
                        <a:gd name="connsiteX20" fmla="*/ 1233574 w 2808540"/>
                        <a:gd name="connsiteY20" fmla="*/ 2643640 h 4025919"/>
                        <a:gd name="connsiteX21" fmla="*/ 1301720 w 2808540"/>
                        <a:gd name="connsiteY21" fmla="*/ 2911528 h 4025919"/>
                        <a:gd name="connsiteX22" fmla="*/ 1480314 w 2808540"/>
                        <a:gd name="connsiteY22" fmla="*/ 2580193 h 4025919"/>
                        <a:gd name="connsiteX23" fmla="*/ 1618957 w 2808540"/>
                        <a:gd name="connsiteY23" fmla="*/ 2737636 h 4025919"/>
                        <a:gd name="connsiteX24" fmla="*/ 1644807 w 2808540"/>
                        <a:gd name="connsiteY24" fmla="*/ 2279406 h 4025919"/>
                        <a:gd name="connsiteX25" fmla="*/ 1522611 w 2808540"/>
                        <a:gd name="connsiteY25" fmla="*/ 2065566 h 4025919"/>
                        <a:gd name="connsiteX26" fmla="*/ 744793 w 2808540"/>
                        <a:gd name="connsiteY26" fmla="*/ 2067915 h 4025919"/>
                        <a:gd name="connsiteX27" fmla="*/ 624947 w 2808540"/>
                        <a:gd name="connsiteY27" fmla="*/ 2279406 h 4025919"/>
                        <a:gd name="connsiteX28" fmla="*/ 622598 w 2808540"/>
                        <a:gd name="connsiteY28" fmla="*/ 2739986 h 4025919"/>
                        <a:gd name="connsiteX29" fmla="*/ 817639 w 2808540"/>
                        <a:gd name="connsiteY29" fmla="*/ 2570792 h 4025919"/>
                        <a:gd name="connsiteX30" fmla="*/ 989183 w 2808540"/>
                        <a:gd name="connsiteY30" fmla="*/ 2906828 h 4025919"/>
                        <a:gd name="connsiteX31" fmla="*/ 1033830 w 2808540"/>
                        <a:gd name="connsiteY31" fmla="*/ 2631889 h 4025919"/>
                        <a:gd name="connsiteX32" fmla="*/ 963333 w 2808540"/>
                        <a:gd name="connsiteY32" fmla="*/ 2439198 h 4025919"/>
                        <a:gd name="connsiteX33" fmla="*/ 1045580 w 2808540"/>
                        <a:gd name="connsiteY33" fmla="*/ 2321703 h 4025919"/>
                        <a:gd name="connsiteX34" fmla="*/ 744793 w 2808540"/>
                        <a:gd name="connsiteY34" fmla="*/ 2067915 h 4025919"/>
                        <a:gd name="connsiteX0" fmla="*/ 1130078 w 2808540"/>
                        <a:gd name="connsiteY0" fmla="*/ 53 h 4025919"/>
                        <a:gd name="connsiteX1" fmla="*/ 1887485 w 2808540"/>
                        <a:gd name="connsiteY1" fmla="*/ 536424 h 4025919"/>
                        <a:gd name="connsiteX2" fmla="*/ 1870395 w 2808540"/>
                        <a:gd name="connsiteY2" fmla="*/ 1008112 h 4025919"/>
                        <a:gd name="connsiteX3" fmla="*/ 1804598 w 2808540"/>
                        <a:gd name="connsiteY3" fmla="*/ 1562688 h 4025919"/>
                        <a:gd name="connsiteX4" fmla="*/ 1589922 w 2808540"/>
                        <a:gd name="connsiteY4" fmla="*/ 1895298 h 4025919"/>
                        <a:gd name="connsiteX5" fmla="*/ 1818697 w 2808540"/>
                        <a:gd name="connsiteY5" fmla="*/ 2248858 h 4025919"/>
                        <a:gd name="connsiteX6" fmla="*/ 2615316 w 2808540"/>
                        <a:gd name="connsiteY6" fmla="*/ 2762172 h 4025919"/>
                        <a:gd name="connsiteX7" fmla="*/ 2808541 w 2808540"/>
                        <a:gd name="connsiteY7" fmla="*/ 3621769 h 4025919"/>
                        <a:gd name="connsiteX8" fmla="*/ 1494316 w 2808540"/>
                        <a:gd name="connsiteY8" fmla="*/ 4010364 h 4025919"/>
                        <a:gd name="connsiteX9" fmla="*/ 1187390 w 2808540"/>
                        <a:gd name="connsiteY9" fmla="*/ 3199018 h 4025919"/>
                        <a:gd name="connsiteX10" fmla="*/ 1 w 2808540"/>
                        <a:gd name="connsiteY10" fmla="*/ 2439324 h 4025919"/>
                        <a:gd name="connsiteX11" fmla="*/ 476905 w 2808540"/>
                        <a:gd name="connsiteY11" fmla="*/ 2230840 h 4025919"/>
                        <a:gd name="connsiteX12" fmla="*/ 688396 w 2808540"/>
                        <a:gd name="connsiteY12" fmla="*/ 1938672 h 4025919"/>
                        <a:gd name="connsiteX13" fmla="*/ 516853 w 2808540"/>
                        <a:gd name="connsiteY13" fmla="*/ 1590887 h 4025919"/>
                        <a:gd name="connsiteX14" fmla="*/ 375858 w 2808540"/>
                        <a:gd name="connsiteY14" fmla="*/ 994013 h 4025919"/>
                        <a:gd name="connsiteX15" fmla="*/ 412602 w 2808540"/>
                        <a:gd name="connsiteY15" fmla="*/ 437726 h 4025919"/>
                        <a:gd name="connsiteX16" fmla="*/ 1130078 w 2808540"/>
                        <a:gd name="connsiteY16" fmla="*/ 53 h 4025919"/>
                        <a:gd name="connsiteX17" fmla="*/ 1522613 w 2808540"/>
                        <a:gd name="connsiteY17" fmla="*/ 2065566 h 4025919"/>
                        <a:gd name="connsiteX18" fmla="*/ 1233575 w 2808540"/>
                        <a:gd name="connsiteY18" fmla="*/ 2307604 h 4025919"/>
                        <a:gd name="connsiteX19" fmla="*/ 1325223 w 2808540"/>
                        <a:gd name="connsiteY19" fmla="*/ 2432150 h 4025919"/>
                        <a:gd name="connsiteX20" fmla="*/ 1233576 w 2808540"/>
                        <a:gd name="connsiteY20" fmla="*/ 2643640 h 4025919"/>
                        <a:gd name="connsiteX21" fmla="*/ 1301722 w 2808540"/>
                        <a:gd name="connsiteY21" fmla="*/ 2911528 h 4025919"/>
                        <a:gd name="connsiteX22" fmla="*/ 1480316 w 2808540"/>
                        <a:gd name="connsiteY22" fmla="*/ 2580193 h 4025919"/>
                        <a:gd name="connsiteX23" fmla="*/ 1618959 w 2808540"/>
                        <a:gd name="connsiteY23" fmla="*/ 2737636 h 4025919"/>
                        <a:gd name="connsiteX24" fmla="*/ 1644809 w 2808540"/>
                        <a:gd name="connsiteY24" fmla="*/ 2279406 h 4025919"/>
                        <a:gd name="connsiteX25" fmla="*/ 1522613 w 2808540"/>
                        <a:gd name="connsiteY25" fmla="*/ 2065566 h 4025919"/>
                        <a:gd name="connsiteX26" fmla="*/ 744795 w 2808540"/>
                        <a:gd name="connsiteY26" fmla="*/ 2067915 h 4025919"/>
                        <a:gd name="connsiteX27" fmla="*/ 624949 w 2808540"/>
                        <a:gd name="connsiteY27" fmla="*/ 2279406 h 4025919"/>
                        <a:gd name="connsiteX28" fmla="*/ 622600 w 2808540"/>
                        <a:gd name="connsiteY28" fmla="*/ 2739986 h 4025919"/>
                        <a:gd name="connsiteX29" fmla="*/ 817641 w 2808540"/>
                        <a:gd name="connsiteY29" fmla="*/ 2570792 h 4025919"/>
                        <a:gd name="connsiteX30" fmla="*/ 989185 w 2808540"/>
                        <a:gd name="connsiteY30" fmla="*/ 2906828 h 4025919"/>
                        <a:gd name="connsiteX31" fmla="*/ 1033832 w 2808540"/>
                        <a:gd name="connsiteY31" fmla="*/ 2631889 h 4025919"/>
                        <a:gd name="connsiteX32" fmla="*/ 963335 w 2808540"/>
                        <a:gd name="connsiteY32" fmla="*/ 2439198 h 4025919"/>
                        <a:gd name="connsiteX33" fmla="*/ 1045582 w 2808540"/>
                        <a:gd name="connsiteY33" fmla="*/ 2321703 h 4025919"/>
                        <a:gd name="connsiteX34" fmla="*/ 744795 w 2808540"/>
                        <a:gd name="connsiteY34" fmla="*/ 2067915 h 4025919"/>
                        <a:gd name="connsiteX0" fmla="*/ 1130076 w 2808540"/>
                        <a:gd name="connsiteY0" fmla="*/ 53 h 4025919"/>
                        <a:gd name="connsiteX1" fmla="*/ 1887483 w 2808540"/>
                        <a:gd name="connsiteY1" fmla="*/ 536424 h 4025919"/>
                        <a:gd name="connsiteX2" fmla="*/ 1870393 w 2808540"/>
                        <a:gd name="connsiteY2" fmla="*/ 1008112 h 4025919"/>
                        <a:gd name="connsiteX3" fmla="*/ 1804596 w 2808540"/>
                        <a:gd name="connsiteY3" fmla="*/ 1562688 h 4025919"/>
                        <a:gd name="connsiteX4" fmla="*/ 1589920 w 2808540"/>
                        <a:gd name="connsiteY4" fmla="*/ 1895298 h 4025919"/>
                        <a:gd name="connsiteX5" fmla="*/ 1818695 w 2808540"/>
                        <a:gd name="connsiteY5" fmla="*/ 2248858 h 4025919"/>
                        <a:gd name="connsiteX6" fmla="*/ 2615314 w 2808540"/>
                        <a:gd name="connsiteY6" fmla="*/ 2762172 h 4025919"/>
                        <a:gd name="connsiteX7" fmla="*/ 2808539 w 2808540"/>
                        <a:gd name="connsiteY7" fmla="*/ 3621769 h 4025919"/>
                        <a:gd name="connsiteX8" fmla="*/ 1494314 w 2808540"/>
                        <a:gd name="connsiteY8" fmla="*/ 4010364 h 4025919"/>
                        <a:gd name="connsiteX9" fmla="*/ 1187388 w 2808540"/>
                        <a:gd name="connsiteY9" fmla="*/ 3199018 h 4025919"/>
                        <a:gd name="connsiteX10" fmla="*/ -1 w 2808540"/>
                        <a:gd name="connsiteY10" fmla="*/ 2439324 h 4025919"/>
                        <a:gd name="connsiteX11" fmla="*/ 476903 w 2808540"/>
                        <a:gd name="connsiteY11" fmla="*/ 2230840 h 4025919"/>
                        <a:gd name="connsiteX12" fmla="*/ 688394 w 2808540"/>
                        <a:gd name="connsiteY12" fmla="*/ 1938672 h 4025919"/>
                        <a:gd name="connsiteX13" fmla="*/ 516851 w 2808540"/>
                        <a:gd name="connsiteY13" fmla="*/ 1590887 h 4025919"/>
                        <a:gd name="connsiteX14" fmla="*/ 375856 w 2808540"/>
                        <a:gd name="connsiteY14" fmla="*/ 994013 h 4025919"/>
                        <a:gd name="connsiteX15" fmla="*/ 412600 w 2808540"/>
                        <a:gd name="connsiteY15" fmla="*/ 437726 h 4025919"/>
                        <a:gd name="connsiteX16" fmla="*/ 1130076 w 2808540"/>
                        <a:gd name="connsiteY16" fmla="*/ 53 h 4025919"/>
                        <a:gd name="connsiteX17" fmla="*/ 1522611 w 2808540"/>
                        <a:gd name="connsiteY17" fmla="*/ 2065566 h 4025919"/>
                        <a:gd name="connsiteX18" fmla="*/ 1233573 w 2808540"/>
                        <a:gd name="connsiteY18" fmla="*/ 2307604 h 4025919"/>
                        <a:gd name="connsiteX19" fmla="*/ 1325221 w 2808540"/>
                        <a:gd name="connsiteY19" fmla="*/ 2432150 h 4025919"/>
                        <a:gd name="connsiteX20" fmla="*/ 1233574 w 2808540"/>
                        <a:gd name="connsiteY20" fmla="*/ 2643640 h 4025919"/>
                        <a:gd name="connsiteX21" fmla="*/ 1301720 w 2808540"/>
                        <a:gd name="connsiteY21" fmla="*/ 2911528 h 4025919"/>
                        <a:gd name="connsiteX22" fmla="*/ 1480314 w 2808540"/>
                        <a:gd name="connsiteY22" fmla="*/ 2580193 h 4025919"/>
                        <a:gd name="connsiteX23" fmla="*/ 1618957 w 2808540"/>
                        <a:gd name="connsiteY23" fmla="*/ 2737636 h 4025919"/>
                        <a:gd name="connsiteX24" fmla="*/ 1644807 w 2808540"/>
                        <a:gd name="connsiteY24" fmla="*/ 2279406 h 4025919"/>
                        <a:gd name="connsiteX25" fmla="*/ 1522611 w 2808540"/>
                        <a:gd name="connsiteY25" fmla="*/ 2065566 h 4025919"/>
                        <a:gd name="connsiteX26" fmla="*/ 744793 w 2808540"/>
                        <a:gd name="connsiteY26" fmla="*/ 2067915 h 4025919"/>
                        <a:gd name="connsiteX27" fmla="*/ 624947 w 2808540"/>
                        <a:gd name="connsiteY27" fmla="*/ 2279406 h 4025919"/>
                        <a:gd name="connsiteX28" fmla="*/ 622598 w 2808540"/>
                        <a:gd name="connsiteY28" fmla="*/ 2739986 h 4025919"/>
                        <a:gd name="connsiteX29" fmla="*/ 817639 w 2808540"/>
                        <a:gd name="connsiteY29" fmla="*/ 2570792 h 4025919"/>
                        <a:gd name="connsiteX30" fmla="*/ 989183 w 2808540"/>
                        <a:gd name="connsiteY30" fmla="*/ 2906828 h 4025919"/>
                        <a:gd name="connsiteX31" fmla="*/ 1033830 w 2808540"/>
                        <a:gd name="connsiteY31" fmla="*/ 2631889 h 4025919"/>
                        <a:gd name="connsiteX32" fmla="*/ 963333 w 2808540"/>
                        <a:gd name="connsiteY32" fmla="*/ 2439198 h 4025919"/>
                        <a:gd name="connsiteX33" fmla="*/ 1045580 w 2808540"/>
                        <a:gd name="connsiteY33" fmla="*/ 2321703 h 4025919"/>
                        <a:gd name="connsiteX34" fmla="*/ 744793 w 2808540"/>
                        <a:gd name="connsiteY34" fmla="*/ 2067915 h 4025919"/>
                        <a:gd name="connsiteX0" fmla="*/ 1130078 w 2808540"/>
                        <a:gd name="connsiteY0" fmla="*/ 53 h 4025919"/>
                        <a:gd name="connsiteX1" fmla="*/ 1887485 w 2808540"/>
                        <a:gd name="connsiteY1" fmla="*/ 536424 h 4025919"/>
                        <a:gd name="connsiteX2" fmla="*/ 1870395 w 2808540"/>
                        <a:gd name="connsiteY2" fmla="*/ 1008112 h 4025919"/>
                        <a:gd name="connsiteX3" fmla="*/ 1804598 w 2808540"/>
                        <a:gd name="connsiteY3" fmla="*/ 1562688 h 4025919"/>
                        <a:gd name="connsiteX4" fmla="*/ 1589922 w 2808540"/>
                        <a:gd name="connsiteY4" fmla="*/ 1895298 h 4025919"/>
                        <a:gd name="connsiteX5" fmla="*/ 1818697 w 2808540"/>
                        <a:gd name="connsiteY5" fmla="*/ 2248858 h 4025919"/>
                        <a:gd name="connsiteX6" fmla="*/ 2615316 w 2808540"/>
                        <a:gd name="connsiteY6" fmla="*/ 2762172 h 4025919"/>
                        <a:gd name="connsiteX7" fmla="*/ 2808541 w 2808540"/>
                        <a:gd name="connsiteY7" fmla="*/ 3621769 h 4025919"/>
                        <a:gd name="connsiteX8" fmla="*/ 1494316 w 2808540"/>
                        <a:gd name="connsiteY8" fmla="*/ 4010364 h 4025919"/>
                        <a:gd name="connsiteX9" fmla="*/ 1036838 w 2808540"/>
                        <a:gd name="connsiteY9" fmla="*/ 3188982 h 4025919"/>
                        <a:gd name="connsiteX10" fmla="*/ 1 w 2808540"/>
                        <a:gd name="connsiteY10" fmla="*/ 2439324 h 4025919"/>
                        <a:gd name="connsiteX11" fmla="*/ 476905 w 2808540"/>
                        <a:gd name="connsiteY11" fmla="*/ 2230840 h 4025919"/>
                        <a:gd name="connsiteX12" fmla="*/ 688396 w 2808540"/>
                        <a:gd name="connsiteY12" fmla="*/ 1938672 h 4025919"/>
                        <a:gd name="connsiteX13" fmla="*/ 516853 w 2808540"/>
                        <a:gd name="connsiteY13" fmla="*/ 1590887 h 4025919"/>
                        <a:gd name="connsiteX14" fmla="*/ 375858 w 2808540"/>
                        <a:gd name="connsiteY14" fmla="*/ 994013 h 4025919"/>
                        <a:gd name="connsiteX15" fmla="*/ 412602 w 2808540"/>
                        <a:gd name="connsiteY15" fmla="*/ 437726 h 4025919"/>
                        <a:gd name="connsiteX16" fmla="*/ 1130078 w 2808540"/>
                        <a:gd name="connsiteY16" fmla="*/ 53 h 4025919"/>
                        <a:gd name="connsiteX17" fmla="*/ 1522613 w 2808540"/>
                        <a:gd name="connsiteY17" fmla="*/ 2065566 h 4025919"/>
                        <a:gd name="connsiteX18" fmla="*/ 1233575 w 2808540"/>
                        <a:gd name="connsiteY18" fmla="*/ 2307604 h 4025919"/>
                        <a:gd name="connsiteX19" fmla="*/ 1325223 w 2808540"/>
                        <a:gd name="connsiteY19" fmla="*/ 2432150 h 4025919"/>
                        <a:gd name="connsiteX20" fmla="*/ 1233576 w 2808540"/>
                        <a:gd name="connsiteY20" fmla="*/ 2643640 h 4025919"/>
                        <a:gd name="connsiteX21" fmla="*/ 1301722 w 2808540"/>
                        <a:gd name="connsiteY21" fmla="*/ 2911528 h 4025919"/>
                        <a:gd name="connsiteX22" fmla="*/ 1480316 w 2808540"/>
                        <a:gd name="connsiteY22" fmla="*/ 2580193 h 4025919"/>
                        <a:gd name="connsiteX23" fmla="*/ 1618959 w 2808540"/>
                        <a:gd name="connsiteY23" fmla="*/ 2737636 h 4025919"/>
                        <a:gd name="connsiteX24" fmla="*/ 1644809 w 2808540"/>
                        <a:gd name="connsiteY24" fmla="*/ 2279406 h 4025919"/>
                        <a:gd name="connsiteX25" fmla="*/ 1522613 w 2808540"/>
                        <a:gd name="connsiteY25" fmla="*/ 2065566 h 4025919"/>
                        <a:gd name="connsiteX26" fmla="*/ 744795 w 2808540"/>
                        <a:gd name="connsiteY26" fmla="*/ 2067915 h 4025919"/>
                        <a:gd name="connsiteX27" fmla="*/ 624949 w 2808540"/>
                        <a:gd name="connsiteY27" fmla="*/ 2279406 h 4025919"/>
                        <a:gd name="connsiteX28" fmla="*/ 622600 w 2808540"/>
                        <a:gd name="connsiteY28" fmla="*/ 2739986 h 4025919"/>
                        <a:gd name="connsiteX29" fmla="*/ 817641 w 2808540"/>
                        <a:gd name="connsiteY29" fmla="*/ 2570792 h 4025919"/>
                        <a:gd name="connsiteX30" fmla="*/ 989185 w 2808540"/>
                        <a:gd name="connsiteY30" fmla="*/ 2906828 h 4025919"/>
                        <a:gd name="connsiteX31" fmla="*/ 1033832 w 2808540"/>
                        <a:gd name="connsiteY31" fmla="*/ 2631889 h 4025919"/>
                        <a:gd name="connsiteX32" fmla="*/ 963335 w 2808540"/>
                        <a:gd name="connsiteY32" fmla="*/ 2439198 h 4025919"/>
                        <a:gd name="connsiteX33" fmla="*/ 1045582 w 2808540"/>
                        <a:gd name="connsiteY33" fmla="*/ 2321703 h 4025919"/>
                        <a:gd name="connsiteX34" fmla="*/ 744795 w 2808540"/>
                        <a:gd name="connsiteY34" fmla="*/ 2067915 h 4025919"/>
                        <a:gd name="connsiteX0" fmla="*/ 1130076 w 2808540"/>
                        <a:gd name="connsiteY0" fmla="*/ 53 h 4025919"/>
                        <a:gd name="connsiteX1" fmla="*/ 1887483 w 2808540"/>
                        <a:gd name="connsiteY1" fmla="*/ 536424 h 4025919"/>
                        <a:gd name="connsiteX2" fmla="*/ 1870393 w 2808540"/>
                        <a:gd name="connsiteY2" fmla="*/ 1008112 h 4025919"/>
                        <a:gd name="connsiteX3" fmla="*/ 1804596 w 2808540"/>
                        <a:gd name="connsiteY3" fmla="*/ 1562688 h 4025919"/>
                        <a:gd name="connsiteX4" fmla="*/ 1589920 w 2808540"/>
                        <a:gd name="connsiteY4" fmla="*/ 1895298 h 4025919"/>
                        <a:gd name="connsiteX5" fmla="*/ 1818695 w 2808540"/>
                        <a:gd name="connsiteY5" fmla="*/ 2248858 h 4025919"/>
                        <a:gd name="connsiteX6" fmla="*/ 2615314 w 2808540"/>
                        <a:gd name="connsiteY6" fmla="*/ 2762172 h 4025919"/>
                        <a:gd name="connsiteX7" fmla="*/ 2808539 w 2808540"/>
                        <a:gd name="connsiteY7" fmla="*/ 3621769 h 4025919"/>
                        <a:gd name="connsiteX8" fmla="*/ 1494314 w 2808540"/>
                        <a:gd name="connsiteY8" fmla="*/ 4010364 h 4025919"/>
                        <a:gd name="connsiteX9" fmla="*/ 1036836 w 2808540"/>
                        <a:gd name="connsiteY9" fmla="*/ 3188982 h 4025919"/>
                        <a:gd name="connsiteX10" fmla="*/ -1 w 2808540"/>
                        <a:gd name="connsiteY10" fmla="*/ 2439324 h 4025919"/>
                        <a:gd name="connsiteX11" fmla="*/ 476903 w 2808540"/>
                        <a:gd name="connsiteY11" fmla="*/ 2230840 h 4025919"/>
                        <a:gd name="connsiteX12" fmla="*/ 688394 w 2808540"/>
                        <a:gd name="connsiteY12" fmla="*/ 1938672 h 4025919"/>
                        <a:gd name="connsiteX13" fmla="*/ 516851 w 2808540"/>
                        <a:gd name="connsiteY13" fmla="*/ 1590887 h 4025919"/>
                        <a:gd name="connsiteX14" fmla="*/ 375856 w 2808540"/>
                        <a:gd name="connsiteY14" fmla="*/ 994013 h 4025919"/>
                        <a:gd name="connsiteX15" fmla="*/ 412600 w 2808540"/>
                        <a:gd name="connsiteY15" fmla="*/ 437726 h 4025919"/>
                        <a:gd name="connsiteX16" fmla="*/ 1130076 w 2808540"/>
                        <a:gd name="connsiteY16" fmla="*/ 53 h 4025919"/>
                        <a:gd name="connsiteX17" fmla="*/ 1522611 w 2808540"/>
                        <a:gd name="connsiteY17" fmla="*/ 2065566 h 4025919"/>
                        <a:gd name="connsiteX18" fmla="*/ 1233573 w 2808540"/>
                        <a:gd name="connsiteY18" fmla="*/ 2307604 h 4025919"/>
                        <a:gd name="connsiteX19" fmla="*/ 1325221 w 2808540"/>
                        <a:gd name="connsiteY19" fmla="*/ 2432150 h 4025919"/>
                        <a:gd name="connsiteX20" fmla="*/ 1233574 w 2808540"/>
                        <a:gd name="connsiteY20" fmla="*/ 2643640 h 4025919"/>
                        <a:gd name="connsiteX21" fmla="*/ 1301720 w 2808540"/>
                        <a:gd name="connsiteY21" fmla="*/ 2911528 h 4025919"/>
                        <a:gd name="connsiteX22" fmla="*/ 1480314 w 2808540"/>
                        <a:gd name="connsiteY22" fmla="*/ 2580193 h 4025919"/>
                        <a:gd name="connsiteX23" fmla="*/ 1618957 w 2808540"/>
                        <a:gd name="connsiteY23" fmla="*/ 2737636 h 4025919"/>
                        <a:gd name="connsiteX24" fmla="*/ 1644807 w 2808540"/>
                        <a:gd name="connsiteY24" fmla="*/ 2279406 h 4025919"/>
                        <a:gd name="connsiteX25" fmla="*/ 1522611 w 2808540"/>
                        <a:gd name="connsiteY25" fmla="*/ 2065566 h 4025919"/>
                        <a:gd name="connsiteX26" fmla="*/ 744793 w 2808540"/>
                        <a:gd name="connsiteY26" fmla="*/ 2067915 h 4025919"/>
                        <a:gd name="connsiteX27" fmla="*/ 624947 w 2808540"/>
                        <a:gd name="connsiteY27" fmla="*/ 2279406 h 4025919"/>
                        <a:gd name="connsiteX28" fmla="*/ 622598 w 2808540"/>
                        <a:gd name="connsiteY28" fmla="*/ 2739986 h 4025919"/>
                        <a:gd name="connsiteX29" fmla="*/ 817639 w 2808540"/>
                        <a:gd name="connsiteY29" fmla="*/ 2570792 h 4025919"/>
                        <a:gd name="connsiteX30" fmla="*/ 989183 w 2808540"/>
                        <a:gd name="connsiteY30" fmla="*/ 2906828 h 4025919"/>
                        <a:gd name="connsiteX31" fmla="*/ 1033830 w 2808540"/>
                        <a:gd name="connsiteY31" fmla="*/ 2631889 h 4025919"/>
                        <a:gd name="connsiteX32" fmla="*/ 963333 w 2808540"/>
                        <a:gd name="connsiteY32" fmla="*/ 2439198 h 4025919"/>
                        <a:gd name="connsiteX33" fmla="*/ 1045580 w 2808540"/>
                        <a:gd name="connsiteY33" fmla="*/ 2321703 h 4025919"/>
                        <a:gd name="connsiteX34" fmla="*/ 744793 w 2808540"/>
                        <a:gd name="connsiteY34" fmla="*/ 2067915 h 4025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2808540" h="4025919">
                          <a:moveTo>
                            <a:pt x="1130076" y="53"/>
                          </a:moveTo>
                          <a:cubicBezTo>
                            <a:pt x="1507396" y="-3815"/>
                            <a:pt x="1880594" y="205088"/>
                            <a:pt x="1887483" y="536424"/>
                          </a:cubicBezTo>
                          <a:cubicBezTo>
                            <a:pt x="1922518" y="750051"/>
                            <a:pt x="1896456" y="799185"/>
                            <a:pt x="1870393" y="1008112"/>
                          </a:cubicBezTo>
                          <a:cubicBezTo>
                            <a:pt x="2006688" y="1130307"/>
                            <a:pt x="1994154" y="1335531"/>
                            <a:pt x="1804596" y="1562688"/>
                          </a:cubicBezTo>
                          <a:cubicBezTo>
                            <a:pt x="1804596" y="1698198"/>
                            <a:pt x="1632217" y="1809135"/>
                            <a:pt x="1589920" y="1895298"/>
                          </a:cubicBezTo>
                          <a:cubicBezTo>
                            <a:pt x="1592269" y="2009660"/>
                            <a:pt x="1642062" y="2098856"/>
                            <a:pt x="1818695" y="2248858"/>
                          </a:cubicBezTo>
                          <a:cubicBezTo>
                            <a:pt x="1969481" y="2287239"/>
                            <a:pt x="2232564" y="2361550"/>
                            <a:pt x="2615314" y="2762172"/>
                          </a:cubicBezTo>
                          <a:cubicBezTo>
                            <a:pt x="2736156" y="2961843"/>
                            <a:pt x="2725296" y="3149511"/>
                            <a:pt x="2808539" y="3621769"/>
                          </a:cubicBezTo>
                          <a:cubicBezTo>
                            <a:pt x="2653490" y="3905076"/>
                            <a:pt x="1781234" y="4080822"/>
                            <a:pt x="1494314" y="4010364"/>
                          </a:cubicBezTo>
                          <a:cubicBezTo>
                            <a:pt x="1388056" y="3849575"/>
                            <a:pt x="1237378" y="3440786"/>
                            <a:pt x="1036836" y="3188982"/>
                          </a:cubicBezTo>
                          <a:cubicBezTo>
                            <a:pt x="639519" y="2819880"/>
                            <a:pt x="95333" y="2558678"/>
                            <a:pt x="-1" y="2439324"/>
                          </a:cubicBezTo>
                          <a:cubicBezTo>
                            <a:pt x="155208" y="2280742"/>
                            <a:pt x="178204" y="2312564"/>
                            <a:pt x="476903" y="2230840"/>
                          </a:cubicBezTo>
                          <a:cubicBezTo>
                            <a:pt x="661894" y="2092196"/>
                            <a:pt x="681736" y="2045331"/>
                            <a:pt x="688394" y="1938672"/>
                          </a:cubicBezTo>
                          <a:cubicBezTo>
                            <a:pt x="614123" y="1751108"/>
                            <a:pt x="516851" y="1738147"/>
                            <a:pt x="516851" y="1590887"/>
                          </a:cubicBezTo>
                          <a:cubicBezTo>
                            <a:pt x="200539" y="1390790"/>
                            <a:pt x="311768" y="1053828"/>
                            <a:pt x="375856" y="994013"/>
                          </a:cubicBezTo>
                          <a:cubicBezTo>
                            <a:pt x="359905" y="727121"/>
                            <a:pt x="353355" y="615321"/>
                            <a:pt x="412600" y="437726"/>
                          </a:cubicBezTo>
                          <a:cubicBezTo>
                            <a:pt x="540643" y="134785"/>
                            <a:pt x="836606" y="3062"/>
                            <a:pt x="1130076" y="53"/>
                          </a:cubicBezTo>
                          <a:close/>
                          <a:moveTo>
                            <a:pt x="1522611" y="2065566"/>
                          </a:moveTo>
                          <a:cubicBezTo>
                            <a:pt x="1449764" y="2139197"/>
                            <a:pt x="1297021" y="2248073"/>
                            <a:pt x="1233573" y="2307604"/>
                          </a:cubicBezTo>
                          <a:cubicBezTo>
                            <a:pt x="1278222" y="2379668"/>
                            <a:pt x="1313470" y="2395334"/>
                            <a:pt x="1325221" y="2432150"/>
                          </a:cubicBezTo>
                          <a:cubicBezTo>
                            <a:pt x="1301721" y="2487764"/>
                            <a:pt x="1257073" y="2585675"/>
                            <a:pt x="1233574" y="2643640"/>
                          </a:cubicBezTo>
                          <a:lnTo>
                            <a:pt x="1301720" y="2911528"/>
                          </a:lnTo>
                          <a:cubicBezTo>
                            <a:pt x="1376917" y="2790900"/>
                            <a:pt x="1440366" y="2656173"/>
                            <a:pt x="1480314" y="2580193"/>
                          </a:cubicBezTo>
                          <a:lnTo>
                            <a:pt x="1618957" y="2737636"/>
                          </a:lnTo>
                          <a:cubicBezTo>
                            <a:pt x="1618175" y="2584109"/>
                            <a:pt x="1647940" y="2486981"/>
                            <a:pt x="1644807" y="2279406"/>
                          </a:cubicBezTo>
                          <a:lnTo>
                            <a:pt x="1522611" y="2065566"/>
                          </a:lnTo>
                          <a:close/>
                          <a:moveTo>
                            <a:pt x="744793" y="2067915"/>
                          </a:moveTo>
                          <a:lnTo>
                            <a:pt x="624947" y="2279406"/>
                          </a:lnTo>
                          <a:lnTo>
                            <a:pt x="622598" y="2739986"/>
                          </a:lnTo>
                          <a:lnTo>
                            <a:pt x="817639" y="2570792"/>
                          </a:lnTo>
                          <a:cubicBezTo>
                            <a:pt x="857587" y="2646773"/>
                            <a:pt x="913986" y="2786200"/>
                            <a:pt x="989183" y="2906828"/>
                          </a:cubicBezTo>
                          <a:lnTo>
                            <a:pt x="1033830" y="2631889"/>
                          </a:lnTo>
                          <a:cubicBezTo>
                            <a:pt x="1010331" y="2573925"/>
                            <a:pt x="986832" y="2494812"/>
                            <a:pt x="963333" y="2439198"/>
                          </a:cubicBezTo>
                          <a:cubicBezTo>
                            <a:pt x="975083" y="2402382"/>
                            <a:pt x="1000932" y="2393767"/>
                            <a:pt x="1045580" y="2321703"/>
                          </a:cubicBezTo>
                          <a:cubicBezTo>
                            <a:pt x="982133" y="2262173"/>
                            <a:pt x="817640" y="2141546"/>
                            <a:pt x="744793" y="2067915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75000"/>
                        <a:lumOff val="25000"/>
                      </a:scheme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Freeform 26">
                      <a:extLst>
                        <a:ext uri="{FF2B5EF4-FFF2-40B4-BE49-F238E27FC236}">
                          <a16:creationId xmlns:a16="http://schemas.microsoft.com/office/drawing/2014/main" id="{4EDDB350-FF5C-485B-8A32-B1096057B1C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56348" y="2073855"/>
                      <a:ext cx="1339827" cy="1920583"/>
                    </a:xfrm>
                    <a:custGeom>
                      <a:avLst/>
                      <a:gdLst>
                        <a:gd name="connsiteX0" fmla="*/ 1769377 w 3548208"/>
                        <a:gd name="connsiteY0" fmla="*/ 53 h 4010348"/>
                        <a:gd name="connsiteX1" fmla="*/ 2526784 w 3548208"/>
                        <a:gd name="connsiteY1" fmla="*/ 536424 h 4010348"/>
                        <a:gd name="connsiteX2" fmla="*/ 2509694 w 3548208"/>
                        <a:gd name="connsiteY2" fmla="*/ 1008112 h 4010348"/>
                        <a:gd name="connsiteX3" fmla="*/ 2443897 w 3548208"/>
                        <a:gd name="connsiteY3" fmla="*/ 1562688 h 4010348"/>
                        <a:gd name="connsiteX4" fmla="*/ 2279405 w 3548208"/>
                        <a:gd name="connsiteY4" fmla="*/ 1875225 h 4010348"/>
                        <a:gd name="connsiteX5" fmla="*/ 2457996 w 3548208"/>
                        <a:gd name="connsiteY5" fmla="*/ 2248858 h 4010348"/>
                        <a:gd name="connsiteX6" fmla="*/ 3254614 w 3548208"/>
                        <a:gd name="connsiteY6" fmla="*/ 2671840 h 4010348"/>
                        <a:gd name="connsiteX7" fmla="*/ 3548208 w 3548208"/>
                        <a:gd name="connsiteY7" fmla="*/ 3621769 h 4010348"/>
                        <a:gd name="connsiteX8" fmla="*/ 0 w 3548208"/>
                        <a:gd name="connsiteY8" fmla="*/ 3630598 h 4010348"/>
                        <a:gd name="connsiteX9" fmla="*/ 217756 w 3548208"/>
                        <a:gd name="connsiteY9" fmla="*/ 2770537 h 4010348"/>
                        <a:gd name="connsiteX10" fmla="*/ 1116204 w 3548208"/>
                        <a:gd name="connsiteY10" fmla="*/ 2230840 h 4010348"/>
                        <a:gd name="connsiteX11" fmla="*/ 1327695 w 3548208"/>
                        <a:gd name="connsiteY11" fmla="*/ 1938672 h 4010348"/>
                        <a:gd name="connsiteX12" fmla="*/ 1156152 w 3548208"/>
                        <a:gd name="connsiteY12" fmla="*/ 1590887 h 4010348"/>
                        <a:gd name="connsiteX13" fmla="*/ 1015157 w 3548208"/>
                        <a:gd name="connsiteY13" fmla="*/ 994013 h 4010348"/>
                        <a:gd name="connsiteX14" fmla="*/ 1051901 w 3548208"/>
                        <a:gd name="connsiteY14" fmla="*/ 437726 h 4010348"/>
                        <a:gd name="connsiteX15" fmla="*/ 1769377 w 3548208"/>
                        <a:gd name="connsiteY15" fmla="*/ 53 h 4010348"/>
                        <a:gd name="connsiteX16" fmla="*/ 2161912 w 3548208"/>
                        <a:gd name="connsiteY16" fmla="*/ 2065566 h 4010348"/>
                        <a:gd name="connsiteX17" fmla="*/ 1872874 w 3548208"/>
                        <a:gd name="connsiteY17" fmla="*/ 2307604 h 4010348"/>
                        <a:gd name="connsiteX18" fmla="*/ 1964522 w 3548208"/>
                        <a:gd name="connsiteY18" fmla="*/ 2432150 h 4010348"/>
                        <a:gd name="connsiteX19" fmla="*/ 1872875 w 3548208"/>
                        <a:gd name="connsiteY19" fmla="*/ 2643640 h 4010348"/>
                        <a:gd name="connsiteX20" fmla="*/ 1941021 w 3548208"/>
                        <a:gd name="connsiteY20" fmla="*/ 2911528 h 4010348"/>
                        <a:gd name="connsiteX21" fmla="*/ 2119615 w 3548208"/>
                        <a:gd name="connsiteY21" fmla="*/ 2580193 h 4010348"/>
                        <a:gd name="connsiteX22" fmla="*/ 2258258 w 3548208"/>
                        <a:gd name="connsiteY22" fmla="*/ 2737636 h 4010348"/>
                        <a:gd name="connsiteX23" fmla="*/ 2284108 w 3548208"/>
                        <a:gd name="connsiteY23" fmla="*/ 2279406 h 4010348"/>
                        <a:gd name="connsiteX24" fmla="*/ 2161912 w 3548208"/>
                        <a:gd name="connsiteY24" fmla="*/ 2065566 h 4010348"/>
                        <a:gd name="connsiteX25" fmla="*/ 1384094 w 3548208"/>
                        <a:gd name="connsiteY25" fmla="*/ 2067915 h 4010348"/>
                        <a:gd name="connsiteX26" fmla="*/ 1264248 w 3548208"/>
                        <a:gd name="connsiteY26" fmla="*/ 2279406 h 4010348"/>
                        <a:gd name="connsiteX27" fmla="*/ 1261899 w 3548208"/>
                        <a:gd name="connsiteY27" fmla="*/ 2739986 h 4010348"/>
                        <a:gd name="connsiteX28" fmla="*/ 1456940 w 3548208"/>
                        <a:gd name="connsiteY28" fmla="*/ 2570792 h 4010348"/>
                        <a:gd name="connsiteX29" fmla="*/ 1628484 w 3548208"/>
                        <a:gd name="connsiteY29" fmla="*/ 2906828 h 4010348"/>
                        <a:gd name="connsiteX30" fmla="*/ 1673131 w 3548208"/>
                        <a:gd name="connsiteY30" fmla="*/ 2631889 h 4010348"/>
                        <a:gd name="connsiteX31" fmla="*/ 1602634 w 3548208"/>
                        <a:gd name="connsiteY31" fmla="*/ 2439198 h 4010348"/>
                        <a:gd name="connsiteX32" fmla="*/ 1684881 w 3548208"/>
                        <a:gd name="connsiteY32" fmla="*/ 2321703 h 4010348"/>
                        <a:gd name="connsiteX33" fmla="*/ 1384094 w 3548208"/>
                        <a:gd name="connsiteY33" fmla="*/ 2067915 h 4010348"/>
                        <a:gd name="connsiteX0" fmla="*/ 1558876 w 3337707"/>
                        <a:gd name="connsiteY0" fmla="*/ 53 h 3864850"/>
                        <a:gd name="connsiteX1" fmla="*/ 2316283 w 3337707"/>
                        <a:gd name="connsiteY1" fmla="*/ 536424 h 3864850"/>
                        <a:gd name="connsiteX2" fmla="*/ 2299193 w 3337707"/>
                        <a:gd name="connsiteY2" fmla="*/ 1008112 h 3864850"/>
                        <a:gd name="connsiteX3" fmla="*/ 2233396 w 3337707"/>
                        <a:gd name="connsiteY3" fmla="*/ 1562688 h 3864850"/>
                        <a:gd name="connsiteX4" fmla="*/ 2068904 w 3337707"/>
                        <a:gd name="connsiteY4" fmla="*/ 1875225 h 3864850"/>
                        <a:gd name="connsiteX5" fmla="*/ 2247495 w 3337707"/>
                        <a:gd name="connsiteY5" fmla="*/ 2248858 h 3864850"/>
                        <a:gd name="connsiteX6" fmla="*/ 3044113 w 3337707"/>
                        <a:gd name="connsiteY6" fmla="*/ 2671840 h 3864850"/>
                        <a:gd name="connsiteX7" fmla="*/ 3337707 w 3337707"/>
                        <a:gd name="connsiteY7" fmla="*/ 3621769 h 3864850"/>
                        <a:gd name="connsiteX8" fmla="*/ 1616188 w 3337707"/>
                        <a:gd name="connsiteY8" fmla="*/ 3199018 h 3864850"/>
                        <a:gd name="connsiteX9" fmla="*/ 7255 w 3337707"/>
                        <a:gd name="connsiteY9" fmla="*/ 2770537 h 3864850"/>
                        <a:gd name="connsiteX10" fmla="*/ 905703 w 3337707"/>
                        <a:gd name="connsiteY10" fmla="*/ 2230840 h 3864850"/>
                        <a:gd name="connsiteX11" fmla="*/ 1117194 w 3337707"/>
                        <a:gd name="connsiteY11" fmla="*/ 1938672 h 3864850"/>
                        <a:gd name="connsiteX12" fmla="*/ 945651 w 3337707"/>
                        <a:gd name="connsiteY12" fmla="*/ 1590887 h 3864850"/>
                        <a:gd name="connsiteX13" fmla="*/ 804656 w 3337707"/>
                        <a:gd name="connsiteY13" fmla="*/ 994013 h 3864850"/>
                        <a:gd name="connsiteX14" fmla="*/ 841400 w 3337707"/>
                        <a:gd name="connsiteY14" fmla="*/ 437726 h 3864850"/>
                        <a:gd name="connsiteX15" fmla="*/ 1558876 w 3337707"/>
                        <a:gd name="connsiteY15" fmla="*/ 53 h 3864850"/>
                        <a:gd name="connsiteX16" fmla="*/ 1951411 w 3337707"/>
                        <a:gd name="connsiteY16" fmla="*/ 2065566 h 3864850"/>
                        <a:gd name="connsiteX17" fmla="*/ 1662373 w 3337707"/>
                        <a:gd name="connsiteY17" fmla="*/ 2307604 h 3864850"/>
                        <a:gd name="connsiteX18" fmla="*/ 1754021 w 3337707"/>
                        <a:gd name="connsiteY18" fmla="*/ 2432150 h 3864850"/>
                        <a:gd name="connsiteX19" fmla="*/ 1662374 w 3337707"/>
                        <a:gd name="connsiteY19" fmla="*/ 2643640 h 3864850"/>
                        <a:gd name="connsiteX20" fmla="*/ 1730520 w 3337707"/>
                        <a:gd name="connsiteY20" fmla="*/ 2911528 h 3864850"/>
                        <a:gd name="connsiteX21" fmla="*/ 1909114 w 3337707"/>
                        <a:gd name="connsiteY21" fmla="*/ 2580193 h 3864850"/>
                        <a:gd name="connsiteX22" fmla="*/ 2047757 w 3337707"/>
                        <a:gd name="connsiteY22" fmla="*/ 2737636 h 3864850"/>
                        <a:gd name="connsiteX23" fmla="*/ 2073607 w 3337707"/>
                        <a:gd name="connsiteY23" fmla="*/ 2279406 h 3864850"/>
                        <a:gd name="connsiteX24" fmla="*/ 1951411 w 3337707"/>
                        <a:gd name="connsiteY24" fmla="*/ 2065566 h 3864850"/>
                        <a:gd name="connsiteX25" fmla="*/ 1173593 w 3337707"/>
                        <a:gd name="connsiteY25" fmla="*/ 2067915 h 3864850"/>
                        <a:gd name="connsiteX26" fmla="*/ 1053747 w 3337707"/>
                        <a:gd name="connsiteY26" fmla="*/ 2279406 h 3864850"/>
                        <a:gd name="connsiteX27" fmla="*/ 1051398 w 3337707"/>
                        <a:gd name="connsiteY27" fmla="*/ 2739986 h 3864850"/>
                        <a:gd name="connsiteX28" fmla="*/ 1246439 w 3337707"/>
                        <a:gd name="connsiteY28" fmla="*/ 2570792 h 3864850"/>
                        <a:gd name="connsiteX29" fmla="*/ 1417983 w 3337707"/>
                        <a:gd name="connsiteY29" fmla="*/ 2906828 h 3864850"/>
                        <a:gd name="connsiteX30" fmla="*/ 1462630 w 3337707"/>
                        <a:gd name="connsiteY30" fmla="*/ 2631889 h 3864850"/>
                        <a:gd name="connsiteX31" fmla="*/ 1392133 w 3337707"/>
                        <a:gd name="connsiteY31" fmla="*/ 2439198 h 3864850"/>
                        <a:gd name="connsiteX32" fmla="*/ 1474380 w 3337707"/>
                        <a:gd name="connsiteY32" fmla="*/ 2321703 h 3864850"/>
                        <a:gd name="connsiteX33" fmla="*/ 1173593 w 3337707"/>
                        <a:gd name="connsiteY33" fmla="*/ 2067915 h 3864850"/>
                        <a:gd name="connsiteX0" fmla="*/ 1139403 w 2918234"/>
                        <a:gd name="connsiteY0" fmla="*/ 53 h 3864850"/>
                        <a:gd name="connsiteX1" fmla="*/ 1896810 w 2918234"/>
                        <a:gd name="connsiteY1" fmla="*/ 536424 h 3864850"/>
                        <a:gd name="connsiteX2" fmla="*/ 1879720 w 2918234"/>
                        <a:gd name="connsiteY2" fmla="*/ 1008112 h 3864850"/>
                        <a:gd name="connsiteX3" fmla="*/ 1813923 w 2918234"/>
                        <a:gd name="connsiteY3" fmla="*/ 1562688 h 3864850"/>
                        <a:gd name="connsiteX4" fmla="*/ 1649431 w 2918234"/>
                        <a:gd name="connsiteY4" fmla="*/ 1875225 h 3864850"/>
                        <a:gd name="connsiteX5" fmla="*/ 1828022 w 2918234"/>
                        <a:gd name="connsiteY5" fmla="*/ 2248858 h 3864850"/>
                        <a:gd name="connsiteX6" fmla="*/ 2624640 w 2918234"/>
                        <a:gd name="connsiteY6" fmla="*/ 2671840 h 3864850"/>
                        <a:gd name="connsiteX7" fmla="*/ 2918234 w 2918234"/>
                        <a:gd name="connsiteY7" fmla="*/ 3621769 h 3864850"/>
                        <a:gd name="connsiteX8" fmla="*/ 1196715 w 2918234"/>
                        <a:gd name="connsiteY8" fmla="*/ 3199018 h 3864850"/>
                        <a:gd name="connsiteX9" fmla="*/ 9326 w 2918234"/>
                        <a:gd name="connsiteY9" fmla="*/ 2439324 h 3864850"/>
                        <a:gd name="connsiteX10" fmla="*/ 486230 w 2918234"/>
                        <a:gd name="connsiteY10" fmla="*/ 2230840 h 3864850"/>
                        <a:gd name="connsiteX11" fmla="*/ 697721 w 2918234"/>
                        <a:gd name="connsiteY11" fmla="*/ 1938672 h 3864850"/>
                        <a:gd name="connsiteX12" fmla="*/ 526178 w 2918234"/>
                        <a:gd name="connsiteY12" fmla="*/ 1590887 h 3864850"/>
                        <a:gd name="connsiteX13" fmla="*/ 385183 w 2918234"/>
                        <a:gd name="connsiteY13" fmla="*/ 994013 h 3864850"/>
                        <a:gd name="connsiteX14" fmla="*/ 421927 w 2918234"/>
                        <a:gd name="connsiteY14" fmla="*/ 437726 h 3864850"/>
                        <a:gd name="connsiteX15" fmla="*/ 1139403 w 2918234"/>
                        <a:gd name="connsiteY15" fmla="*/ 53 h 3864850"/>
                        <a:gd name="connsiteX16" fmla="*/ 1531938 w 2918234"/>
                        <a:gd name="connsiteY16" fmla="*/ 2065566 h 3864850"/>
                        <a:gd name="connsiteX17" fmla="*/ 1242900 w 2918234"/>
                        <a:gd name="connsiteY17" fmla="*/ 2307604 h 3864850"/>
                        <a:gd name="connsiteX18" fmla="*/ 1334548 w 2918234"/>
                        <a:gd name="connsiteY18" fmla="*/ 2432150 h 3864850"/>
                        <a:gd name="connsiteX19" fmla="*/ 1242901 w 2918234"/>
                        <a:gd name="connsiteY19" fmla="*/ 2643640 h 3864850"/>
                        <a:gd name="connsiteX20" fmla="*/ 1311047 w 2918234"/>
                        <a:gd name="connsiteY20" fmla="*/ 2911528 h 3864850"/>
                        <a:gd name="connsiteX21" fmla="*/ 1489641 w 2918234"/>
                        <a:gd name="connsiteY21" fmla="*/ 2580193 h 3864850"/>
                        <a:gd name="connsiteX22" fmla="*/ 1628284 w 2918234"/>
                        <a:gd name="connsiteY22" fmla="*/ 2737636 h 3864850"/>
                        <a:gd name="connsiteX23" fmla="*/ 1654134 w 2918234"/>
                        <a:gd name="connsiteY23" fmla="*/ 2279406 h 3864850"/>
                        <a:gd name="connsiteX24" fmla="*/ 1531938 w 2918234"/>
                        <a:gd name="connsiteY24" fmla="*/ 2065566 h 3864850"/>
                        <a:gd name="connsiteX25" fmla="*/ 754120 w 2918234"/>
                        <a:gd name="connsiteY25" fmla="*/ 2067915 h 3864850"/>
                        <a:gd name="connsiteX26" fmla="*/ 634274 w 2918234"/>
                        <a:gd name="connsiteY26" fmla="*/ 2279406 h 3864850"/>
                        <a:gd name="connsiteX27" fmla="*/ 631925 w 2918234"/>
                        <a:gd name="connsiteY27" fmla="*/ 2739986 h 3864850"/>
                        <a:gd name="connsiteX28" fmla="*/ 826966 w 2918234"/>
                        <a:gd name="connsiteY28" fmla="*/ 2570792 h 3864850"/>
                        <a:gd name="connsiteX29" fmla="*/ 998510 w 2918234"/>
                        <a:gd name="connsiteY29" fmla="*/ 2906828 h 3864850"/>
                        <a:gd name="connsiteX30" fmla="*/ 1043157 w 2918234"/>
                        <a:gd name="connsiteY30" fmla="*/ 2631889 h 3864850"/>
                        <a:gd name="connsiteX31" fmla="*/ 972660 w 2918234"/>
                        <a:gd name="connsiteY31" fmla="*/ 2439198 h 3864850"/>
                        <a:gd name="connsiteX32" fmla="*/ 1054907 w 2918234"/>
                        <a:gd name="connsiteY32" fmla="*/ 2321703 h 3864850"/>
                        <a:gd name="connsiteX33" fmla="*/ 754120 w 2918234"/>
                        <a:gd name="connsiteY33" fmla="*/ 2067915 h 3864850"/>
                        <a:gd name="connsiteX0" fmla="*/ 1139403 w 2918234"/>
                        <a:gd name="connsiteY0" fmla="*/ 53 h 3864850"/>
                        <a:gd name="connsiteX1" fmla="*/ 1896810 w 2918234"/>
                        <a:gd name="connsiteY1" fmla="*/ 536424 h 3864850"/>
                        <a:gd name="connsiteX2" fmla="*/ 1879720 w 2918234"/>
                        <a:gd name="connsiteY2" fmla="*/ 1008112 h 3864850"/>
                        <a:gd name="connsiteX3" fmla="*/ 1813923 w 2918234"/>
                        <a:gd name="connsiteY3" fmla="*/ 1562688 h 3864850"/>
                        <a:gd name="connsiteX4" fmla="*/ 1649431 w 2918234"/>
                        <a:gd name="connsiteY4" fmla="*/ 1875225 h 3864850"/>
                        <a:gd name="connsiteX5" fmla="*/ 1828022 w 2918234"/>
                        <a:gd name="connsiteY5" fmla="*/ 2248858 h 3864850"/>
                        <a:gd name="connsiteX6" fmla="*/ 2624640 w 2918234"/>
                        <a:gd name="connsiteY6" fmla="*/ 2671840 h 3864850"/>
                        <a:gd name="connsiteX7" fmla="*/ 2918234 w 2918234"/>
                        <a:gd name="connsiteY7" fmla="*/ 3621769 h 3864850"/>
                        <a:gd name="connsiteX8" fmla="*/ 1196715 w 2918234"/>
                        <a:gd name="connsiteY8" fmla="*/ 3199018 h 3864850"/>
                        <a:gd name="connsiteX9" fmla="*/ 9326 w 2918234"/>
                        <a:gd name="connsiteY9" fmla="*/ 2439324 h 3864850"/>
                        <a:gd name="connsiteX10" fmla="*/ 486230 w 2918234"/>
                        <a:gd name="connsiteY10" fmla="*/ 2230840 h 3864850"/>
                        <a:gd name="connsiteX11" fmla="*/ 697721 w 2918234"/>
                        <a:gd name="connsiteY11" fmla="*/ 1938672 h 3864850"/>
                        <a:gd name="connsiteX12" fmla="*/ 526178 w 2918234"/>
                        <a:gd name="connsiteY12" fmla="*/ 1590887 h 3864850"/>
                        <a:gd name="connsiteX13" fmla="*/ 385183 w 2918234"/>
                        <a:gd name="connsiteY13" fmla="*/ 994013 h 3864850"/>
                        <a:gd name="connsiteX14" fmla="*/ 421927 w 2918234"/>
                        <a:gd name="connsiteY14" fmla="*/ 437726 h 3864850"/>
                        <a:gd name="connsiteX15" fmla="*/ 1139403 w 2918234"/>
                        <a:gd name="connsiteY15" fmla="*/ 53 h 3864850"/>
                        <a:gd name="connsiteX16" fmla="*/ 1531938 w 2918234"/>
                        <a:gd name="connsiteY16" fmla="*/ 2065566 h 3864850"/>
                        <a:gd name="connsiteX17" fmla="*/ 1242900 w 2918234"/>
                        <a:gd name="connsiteY17" fmla="*/ 2307604 h 3864850"/>
                        <a:gd name="connsiteX18" fmla="*/ 1334548 w 2918234"/>
                        <a:gd name="connsiteY18" fmla="*/ 2432150 h 3864850"/>
                        <a:gd name="connsiteX19" fmla="*/ 1242901 w 2918234"/>
                        <a:gd name="connsiteY19" fmla="*/ 2643640 h 3864850"/>
                        <a:gd name="connsiteX20" fmla="*/ 1311047 w 2918234"/>
                        <a:gd name="connsiteY20" fmla="*/ 2911528 h 3864850"/>
                        <a:gd name="connsiteX21" fmla="*/ 1489641 w 2918234"/>
                        <a:gd name="connsiteY21" fmla="*/ 2580193 h 3864850"/>
                        <a:gd name="connsiteX22" fmla="*/ 1628284 w 2918234"/>
                        <a:gd name="connsiteY22" fmla="*/ 2737636 h 3864850"/>
                        <a:gd name="connsiteX23" fmla="*/ 1654134 w 2918234"/>
                        <a:gd name="connsiteY23" fmla="*/ 2279406 h 3864850"/>
                        <a:gd name="connsiteX24" fmla="*/ 1531938 w 2918234"/>
                        <a:gd name="connsiteY24" fmla="*/ 2065566 h 3864850"/>
                        <a:gd name="connsiteX25" fmla="*/ 754120 w 2918234"/>
                        <a:gd name="connsiteY25" fmla="*/ 2067915 h 3864850"/>
                        <a:gd name="connsiteX26" fmla="*/ 634274 w 2918234"/>
                        <a:gd name="connsiteY26" fmla="*/ 2279406 h 3864850"/>
                        <a:gd name="connsiteX27" fmla="*/ 631925 w 2918234"/>
                        <a:gd name="connsiteY27" fmla="*/ 2739986 h 3864850"/>
                        <a:gd name="connsiteX28" fmla="*/ 826966 w 2918234"/>
                        <a:gd name="connsiteY28" fmla="*/ 2570792 h 3864850"/>
                        <a:gd name="connsiteX29" fmla="*/ 998510 w 2918234"/>
                        <a:gd name="connsiteY29" fmla="*/ 2906828 h 3864850"/>
                        <a:gd name="connsiteX30" fmla="*/ 1043157 w 2918234"/>
                        <a:gd name="connsiteY30" fmla="*/ 2631889 h 3864850"/>
                        <a:gd name="connsiteX31" fmla="*/ 972660 w 2918234"/>
                        <a:gd name="connsiteY31" fmla="*/ 2439198 h 3864850"/>
                        <a:gd name="connsiteX32" fmla="*/ 1054907 w 2918234"/>
                        <a:gd name="connsiteY32" fmla="*/ 2321703 h 3864850"/>
                        <a:gd name="connsiteX33" fmla="*/ 754120 w 2918234"/>
                        <a:gd name="connsiteY33" fmla="*/ 2067915 h 3864850"/>
                        <a:gd name="connsiteX0" fmla="*/ 1130078 w 2908909"/>
                        <a:gd name="connsiteY0" fmla="*/ 53 h 3864850"/>
                        <a:gd name="connsiteX1" fmla="*/ 1887485 w 2908909"/>
                        <a:gd name="connsiteY1" fmla="*/ 536424 h 3864850"/>
                        <a:gd name="connsiteX2" fmla="*/ 1870395 w 2908909"/>
                        <a:gd name="connsiteY2" fmla="*/ 1008112 h 3864850"/>
                        <a:gd name="connsiteX3" fmla="*/ 1804598 w 2908909"/>
                        <a:gd name="connsiteY3" fmla="*/ 1562688 h 3864850"/>
                        <a:gd name="connsiteX4" fmla="*/ 1640106 w 2908909"/>
                        <a:gd name="connsiteY4" fmla="*/ 1875225 h 3864850"/>
                        <a:gd name="connsiteX5" fmla="*/ 1818697 w 2908909"/>
                        <a:gd name="connsiteY5" fmla="*/ 2248858 h 3864850"/>
                        <a:gd name="connsiteX6" fmla="*/ 2615315 w 2908909"/>
                        <a:gd name="connsiteY6" fmla="*/ 2671840 h 3864850"/>
                        <a:gd name="connsiteX7" fmla="*/ 2908909 w 2908909"/>
                        <a:gd name="connsiteY7" fmla="*/ 3621769 h 3864850"/>
                        <a:gd name="connsiteX8" fmla="*/ 1187390 w 2908909"/>
                        <a:gd name="connsiteY8" fmla="*/ 3199018 h 3864850"/>
                        <a:gd name="connsiteX9" fmla="*/ 1 w 2908909"/>
                        <a:gd name="connsiteY9" fmla="*/ 2439324 h 3864850"/>
                        <a:gd name="connsiteX10" fmla="*/ 476905 w 2908909"/>
                        <a:gd name="connsiteY10" fmla="*/ 2230840 h 3864850"/>
                        <a:gd name="connsiteX11" fmla="*/ 688396 w 2908909"/>
                        <a:gd name="connsiteY11" fmla="*/ 1938672 h 3864850"/>
                        <a:gd name="connsiteX12" fmla="*/ 516853 w 2908909"/>
                        <a:gd name="connsiteY12" fmla="*/ 1590887 h 3864850"/>
                        <a:gd name="connsiteX13" fmla="*/ 375858 w 2908909"/>
                        <a:gd name="connsiteY13" fmla="*/ 994013 h 3864850"/>
                        <a:gd name="connsiteX14" fmla="*/ 412602 w 2908909"/>
                        <a:gd name="connsiteY14" fmla="*/ 437726 h 3864850"/>
                        <a:gd name="connsiteX15" fmla="*/ 1130078 w 2908909"/>
                        <a:gd name="connsiteY15" fmla="*/ 53 h 3864850"/>
                        <a:gd name="connsiteX16" fmla="*/ 1522613 w 2908909"/>
                        <a:gd name="connsiteY16" fmla="*/ 2065566 h 3864850"/>
                        <a:gd name="connsiteX17" fmla="*/ 1233575 w 2908909"/>
                        <a:gd name="connsiteY17" fmla="*/ 2307604 h 3864850"/>
                        <a:gd name="connsiteX18" fmla="*/ 1325223 w 2908909"/>
                        <a:gd name="connsiteY18" fmla="*/ 2432150 h 3864850"/>
                        <a:gd name="connsiteX19" fmla="*/ 1233576 w 2908909"/>
                        <a:gd name="connsiteY19" fmla="*/ 2643640 h 3864850"/>
                        <a:gd name="connsiteX20" fmla="*/ 1301722 w 2908909"/>
                        <a:gd name="connsiteY20" fmla="*/ 2911528 h 3864850"/>
                        <a:gd name="connsiteX21" fmla="*/ 1480316 w 2908909"/>
                        <a:gd name="connsiteY21" fmla="*/ 2580193 h 3864850"/>
                        <a:gd name="connsiteX22" fmla="*/ 1618959 w 2908909"/>
                        <a:gd name="connsiteY22" fmla="*/ 2737636 h 3864850"/>
                        <a:gd name="connsiteX23" fmla="*/ 1644809 w 2908909"/>
                        <a:gd name="connsiteY23" fmla="*/ 2279406 h 3864850"/>
                        <a:gd name="connsiteX24" fmla="*/ 1522613 w 2908909"/>
                        <a:gd name="connsiteY24" fmla="*/ 2065566 h 3864850"/>
                        <a:gd name="connsiteX25" fmla="*/ 744795 w 2908909"/>
                        <a:gd name="connsiteY25" fmla="*/ 2067915 h 3864850"/>
                        <a:gd name="connsiteX26" fmla="*/ 624949 w 2908909"/>
                        <a:gd name="connsiteY26" fmla="*/ 2279406 h 3864850"/>
                        <a:gd name="connsiteX27" fmla="*/ 622600 w 2908909"/>
                        <a:gd name="connsiteY27" fmla="*/ 2739986 h 3864850"/>
                        <a:gd name="connsiteX28" fmla="*/ 817641 w 2908909"/>
                        <a:gd name="connsiteY28" fmla="*/ 2570792 h 3864850"/>
                        <a:gd name="connsiteX29" fmla="*/ 989185 w 2908909"/>
                        <a:gd name="connsiteY29" fmla="*/ 2906828 h 3864850"/>
                        <a:gd name="connsiteX30" fmla="*/ 1033832 w 2908909"/>
                        <a:gd name="connsiteY30" fmla="*/ 2631889 h 3864850"/>
                        <a:gd name="connsiteX31" fmla="*/ 963335 w 2908909"/>
                        <a:gd name="connsiteY31" fmla="*/ 2439198 h 3864850"/>
                        <a:gd name="connsiteX32" fmla="*/ 1045582 w 2908909"/>
                        <a:gd name="connsiteY32" fmla="*/ 2321703 h 3864850"/>
                        <a:gd name="connsiteX33" fmla="*/ 744795 w 2908909"/>
                        <a:gd name="connsiteY33" fmla="*/ 2067915 h 3864850"/>
                        <a:gd name="connsiteX0" fmla="*/ 1130076 w 2908907"/>
                        <a:gd name="connsiteY0" fmla="*/ 53 h 3864850"/>
                        <a:gd name="connsiteX1" fmla="*/ 1887483 w 2908907"/>
                        <a:gd name="connsiteY1" fmla="*/ 536424 h 3864850"/>
                        <a:gd name="connsiteX2" fmla="*/ 1870393 w 2908907"/>
                        <a:gd name="connsiteY2" fmla="*/ 1008112 h 3864850"/>
                        <a:gd name="connsiteX3" fmla="*/ 1804596 w 2908907"/>
                        <a:gd name="connsiteY3" fmla="*/ 1562688 h 3864850"/>
                        <a:gd name="connsiteX4" fmla="*/ 1640104 w 2908907"/>
                        <a:gd name="connsiteY4" fmla="*/ 1875225 h 3864850"/>
                        <a:gd name="connsiteX5" fmla="*/ 1818695 w 2908907"/>
                        <a:gd name="connsiteY5" fmla="*/ 2248858 h 3864850"/>
                        <a:gd name="connsiteX6" fmla="*/ 2615313 w 2908907"/>
                        <a:gd name="connsiteY6" fmla="*/ 2671840 h 3864850"/>
                        <a:gd name="connsiteX7" fmla="*/ 2908907 w 2908907"/>
                        <a:gd name="connsiteY7" fmla="*/ 3621769 h 3864850"/>
                        <a:gd name="connsiteX8" fmla="*/ 1187388 w 2908907"/>
                        <a:gd name="connsiteY8" fmla="*/ 3199018 h 3864850"/>
                        <a:gd name="connsiteX9" fmla="*/ -1 w 2908907"/>
                        <a:gd name="connsiteY9" fmla="*/ 2439324 h 3864850"/>
                        <a:gd name="connsiteX10" fmla="*/ 476903 w 2908907"/>
                        <a:gd name="connsiteY10" fmla="*/ 2230840 h 3864850"/>
                        <a:gd name="connsiteX11" fmla="*/ 688394 w 2908907"/>
                        <a:gd name="connsiteY11" fmla="*/ 1938672 h 3864850"/>
                        <a:gd name="connsiteX12" fmla="*/ 516851 w 2908907"/>
                        <a:gd name="connsiteY12" fmla="*/ 1590887 h 3864850"/>
                        <a:gd name="connsiteX13" fmla="*/ 375856 w 2908907"/>
                        <a:gd name="connsiteY13" fmla="*/ 994013 h 3864850"/>
                        <a:gd name="connsiteX14" fmla="*/ 412600 w 2908907"/>
                        <a:gd name="connsiteY14" fmla="*/ 437726 h 3864850"/>
                        <a:gd name="connsiteX15" fmla="*/ 1130076 w 2908907"/>
                        <a:gd name="connsiteY15" fmla="*/ 53 h 3864850"/>
                        <a:gd name="connsiteX16" fmla="*/ 1522611 w 2908907"/>
                        <a:gd name="connsiteY16" fmla="*/ 2065566 h 3864850"/>
                        <a:gd name="connsiteX17" fmla="*/ 1233573 w 2908907"/>
                        <a:gd name="connsiteY17" fmla="*/ 2307604 h 3864850"/>
                        <a:gd name="connsiteX18" fmla="*/ 1325221 w 2908907"/>
                        <a:gd name="connsiteY18" fmla="*/ 2432150 h 3864850"/>
                        <a:gd name="connsiteX19" fmla="*/ 1233574 w 2908907"/>
                        <a:gd name="connsiteY19" fmla="*/ 2643640 h 3864850"/>
                        <a:gd name="connsiteX20" fmla="*/ 1301720 w 2908907"/>
                        <a:gd name="connsiteY20" fmla="*/ 2911528 h 3864850"/>
                        <a:gd name="connsiteX21" fmla="*/ 1480314 w 2908907"/>
                        <a:gd name="connsiteY21" fmla="*/ 2580193 h 3864850"/>
                        <a:gd name="connsiteX22" fmla="*/ 1618957 w 2908907"/>
                        <a:gd name="connsiteY22" fmla="*/ 2737636 h 3864850"/>
                        <a:gd name="connsiteX23" fmla="*/ 1644807 w 2908907"/>
                        <a:gd name="connsiteY23" fmla="*/ 2279406 h 3864850"/>
                        <a:gd name="connsiteX24" fmla="*/ 1522611 w 2908907"/>
                        <a:gd name="connsiteY24" fmla="*/ 2065566 h 3864850"/>
                        <a:gd name="connsiteX25" fmla="*/ 744793 w 2908907"/>
                        <a:gd name="connsiteY25" fmla="*/ 2067915 h 3864850"/>
                        <a:gd name="connsiteX26" fmla="*/ 624947 w 2908907"/>
                        <a:gd name="connsiteY26" fmla="*/ 2279406 h 3864850"/>
                        <a:gd name="connsiteX27" fmla="*/ 622598 w 2908907"/>
                        <a:gd name="connsiteY27" fmla="*/ 2739986 h 3864850"/>
                        <a:gd name="connsiteX28" fmla="*/ 817639 w 2908907"/>
                        <a:gd name="connsiteY28" fmla="*/ 2570792 h 3864850"/>
                        <a:gd name="connsiteX29" fmla="*/ 989183 w 2908907"/>
                        <a:gd name="connsiteY29" fmla="*/ 2906828 h 3864850"/>
                        <a:gd name="connsiteX30" fmla="*/ 1033830 w 2908907"/>
                        <a:gd name="connsiteY30" fmla="*/ 2631889 h 3864850"/>
                        <a:gd name="connsiteX31" fmla="*/ 963333 w 2908907"/>
                        <a:gd name="connsiteY31" fmla="*/ 2439198 h 3864850"/>
                        <a:gd name="connsiteX32" fmla="*/ 1045580 w 2908907"/>
                        <a:gd name="connsiteY32" fmla="*/ 2321703 h 3864850"/>
                        <a:gd name="connsiteX33" fmla="*/ 744793 w 2908907"/>
                        <a:gd name="connsiteY33" fmla="*/ 2067915 h 3864850"/>
                        <a:gd name="connsiteX0" fmla="*/ 1130078 w 2908909"/>
                        <a:gd name="connsiteY0" fmla="*/ 53 h 4021308"/>
                        <a:gd name="connsiteX1" fmla="*/ 1887485 w 2908909"/>
                        <a:gd name="connsiteY1" fmla="*/ 536424 h 4021308"/>
                        <a:gd name="connsiteX2" fmla="*/ 1870395 w 2908909"/>
                        <a:gd name="connsiteY2" fmla="*/ 1008112 h 4021308"/>
                        <a:gd name="connsiteX3" fmla="*/ 1804598 w 2908909"/>
                        <a:gd name="connsiteY3" fmla="*/ 1562688 h 4021308"/>
                        <a:gd name="connsiteX4" fmla="*/ 1640106 w 2908909"/>
                        <a:gd name="connsiteY4" fmla="*/ 1875225 h 4021308"/>
                        <a:gd name="connsiteX5" fmla="*/ 1818697 w 2908909"/>
                        <a:gd name="connsiteY5" fmla="*/ 2248858 h 4021308"/>
                        <a:gd name="connsiteX6" fmla="*/ 2615315 w 2908909"/>
                        <a:gd name="connsiteY6" fmla="*/ 2671840 h 4021308"/>
                        <a:gd name="connsiteX7" fmla="*/ 2908909 w 2908909"/>
                        <a:gd name="connsiteY7" fmla="*/ 3621769 h 4021308"/>
                        <a:gd name="connsiteX8" fmla="*/ 1494316 w 2908909"/>
                        <a:gd name="connsiteY8" fmla="*/ 4010364 h 4021308"/>
                        <a:gd name="connsiteX9" fmla="*/ 1187390 w 2908909"/>
                        <a:gd name="connsiteY9" fmla="*/ 3199018 h 4021308"/>
                        <a:gd name="connsiteX10" fmla="*/ 1 w 2908909"/>
                        <a:gd name="connsiteY10" fmla="*/ 2439324 h 4021308"/>
                        <a:gd name="connsiteX11" fmla="*/ 476905 w 2908909"/>
                        <a:gd name="connsiteY11" fmla="*/ 2230840 h 4021308"/>
                        <a:gd name="connsiteX12" fmla="*/ 688396 w 2908909"/>
                        <a:gd name="connsiteY12" fmla="*/ 1938672 h 4021308"/>
                        <a:gd name="connsiteX13" fmla="*/ 516853 w 2908909"/>
                        <a:gd name="connsiteY13" fmla="*/ 1590887 h 4021308"/>
                        <a:gd name="connsiteX14" fmla="*/ 375858 w 2908909"/>
                        <a:gd name="connsiteY14" fmla="*/ 994013 h 4021308"/>
                        <a:gd name="connsiteX15" fmla="*/ 412602 w 2908909"/>
                        <a:gd name="connsiteY15" fmla="*/ 437726 h 4021308"/>
                        <a:gd name="connsiteX16" fmla="*/ 1130078 w 2908909"/>
                        <a:gd name="connsiteY16" fmla="*/ 53 h 4021308"/>
                        <a:gd name="connsiteX17" fmla="*/ 1522613 w 2908909"/>
                        <a:gd name="connsiteY17" fmla="*/ 2065566 h 4021308"/>
                        <a:gd name="connsiteX18" fmla="*/ 1233575 w 2908909"/>
                        <a:gd name="connsiteY18" fmla="*/ 2307604 h 4021308"/>
                        <a:gd name="connsiteX19" fmla="*/ 1325223 w 2908909"/>
                        <a:gd name="connsiteY19" fmla="*/ 2432150 h 4021308"/>
                        <a:gd name="connsiteX20" fmla="*/ 1233576 w 2908909"/>
                        <a:gd name="connsiteY20" fmla="*/ 2643640 h 4021308"/>
                        <a:gd name="connsiteX21" fmla="*/ 1301722 w 2908909"/>
                        <a:gd name="connsiteY21" fmla="*/ 2911528 h 4021308"/>
                        <a:gd name="connsiteX22" fmla="*/ 1480316 w 2908909"/>
                        <a:gd name="connsiteY22" fmla="*/ 2580193 h 4021308"/>
                        <a:gd name="connsiteX23" fmla="*/ 1618959 w 2908909"/>
                        <a:gd name="connsiteY23" fmla="*/ 2737636 h 4021308"/>
                        <a:gd name="connsiteX24" fmla="*/ 1644809 w 2908909"/>
                        <a:gd name="connsiteY24" fmla="*/ 2279406 h 4021308"/>
                        <a:gd name="connsiteX25" fmla="*/ 1522613 w 2908909"/>
                        <a:gd name="connsiteY25" fmla="*/ 2065566 h 4021308"/>
                        <a:gd name="connsiteX26" fmla="*/ 744795 w 2908909"/>
                        <a:gd name="connsiteY26" fmla="*/ 2067915 h 4021308"/>
                        <a:gd name="connsiteX27" fmla="*/ 624949 w 2908909"/>
                        <a:gd name="connsiteY27" fmla="*/ 2279406 h 4021308"/>
                        <a:gd name="connsiteX28" fmla="*/ 622600 w 2908909"/>
                        <a:gd name="connsiteY28" fmla="*/ 2739986 h 4021308"/>
                        <a:gd name="connsiteX29" fmla="*/ 817641 w 2908909"/>
                        <a:gd name="connsiteY29" fmla="*/ 2570792 h 4021308"/>
                        <a:gd name="connsiteX30" fmla="*/ 989185 w 2908909"/>
                        <a:gd name="connsiteY30" fmla="*/ 2906828 h 4021308"/>
                        <a:gd name="connsiteX31" fmla="*/ 1033832 w 2908909"/>
                        <a:gd name="connsiteY31" fmla="*/ 2631889 h 4021308"/>
                        <a:gd name="connsiteX32" fmla="*/ 963335 w 2908909"/>
                        <a:gd name="connsiteY32" fmla="*/ 2439198 h 4021308"/>
                        <a:gd name="connsiteX33" fmla="*/ 1045582 w 2908909"/>
                        <a:gd name="connsiteY33" fmla="*/ 2321703 h 4021308"/>
                        <a:gd name="connsiteX34" fmla="*/ 744795 w 2908909"/>
                        <a:gd name="connsiteY34" fmla="*/ 2067915 h 4021308"/>
                        <a:gd name="connsiteX0" fmla="*/ 1130076 w 2908907"/>
                        <a:gd name="connsiteY0" fmla="*/ 53 h 4021308"/>
                        <a:gd name="connsiteX1" fmla="*/ 1887483 w 2908907"/>
                        <a:gd name="connsiteY1" fmla="*/ 536424 h 4021308"/>
                        <a:gd name="connsiteX2" fmla="*/ 1870393 w 2908907"/>
                        <a:gd name="connsiteY2" fmla="*/ 1008112 h 4021308"/>
                        <a:gd name="connsiteX3" fmla="*/ 1804596 w 2908907"/>
                        <a:gd name="connsiteY3" fmla="*/ 1562688 h 4021308"/>
                        <a:gd name="connsiteX4" fmla="*/ 1640104 w 2908907"/>
                        <a:gd name="connsiteY4" fmla="*/ 1875225 h 4021308"/>
                        <a:gd name="connsiteX5" fmla="*/ 1818695 w 2908907"/>
                        <a:gd name="connsiteY5" fmla="*/ 2248858 h 4021308"/>
                        <a:gd name="connsiteX6" fmla="*/ 2615313 w 2908907"/>
                        <a:gd name="connsiteY6" fmla="*/ 2671840 h 4021308"/>
                        <a:gd name="connsiteX7" fmla="*/ 2908907 w 2908907"/>
                        <a:gd name="connsiteY7" fmla="*/ 3621769 h 4021308"/>
                        <a:gd name="connsiteX8" fmla="*/ 1494314 w 2908907"/>
                        <a:gd name="connsiteY8" fmla="*/ 4010364 h 4021308"/>
                        <a:gd name="connsiteX9" fmla="*/ 1187388 w 2908907"/>
                        <a:gd name="connsiteY9" fmla="*/ 3199018 h 4021308"/>
                        <a:gd name="connsiteX10" fmla="*/ -1 w 2908907"/>
                        <a:gd name="connsiteY10" fmla="*/ 2439324 h 4021308"/>
                        <a:gd name="connsiteX11" fmla="*/ 476903 w 2908907"/>
                        <a:gd name="connsiteY11" fmla="*/ 2230840 h 4021308"/>
                        <a:gd name="connsiteX12" fmla="*/ 688394 w 2908907"/>
                        <a:gd name="connsiteY12" fmla="*/ 1938672 h 4021308"/>
                        <a:gd name="connsiteX13" fmla="*/ 516851 w 2908907"/>
                        <a:gd name="connsiteY13" fmla="*/ 1590887 h 4021308"/>
                        <a:gd name="connsiteX14" fmla="*/ 375856 w 2908907"/>
                        <a:gd name="connsiteY14" fmla="*/ 994013 h 4021308"/>
                        <a:gd name="connsiteX15" fmla="*/ 412600 w 2908907"/>
                        <a:gd name="connsiteY15" fmla="*/ 437726 h 4021308"/>
                        <a:gd name="connsiteX16" fmla="*/ 1130076 w 2908907"/>
                        <a:gd name="connsiteY16" fmla="*/ 53 h 4021308"/>
                        <a:gd name="connsiteX17" fmla="*/ 1522611 w 2908907"/>
                        <a:gd name="connsiteY17" fmla="*/ 2065566 h 4021308"/>
                        <a:gd name="connsiteX18" fmla="*/ 1233573 w 2908907"/>
                        <a:gd name="connsiteY18" fmla="*/ 2307604 h 4021308"/>
                        <a:gd name="connsiteX19" fmla="*/ 1325221 w 2908907"/>
                        <a:gd name="connsiteY19" fmla="*/ 2432150 h 4021308"/>
                        <a:gd name="connsiteX20" fmla="*/ 1233574 w 2908907"/>
                        <a:gd name="connsiteY20" fmla="*/ 2643640 h 4021308"/>
                        <a:gd name="connsiteX21" fmla="*/ 1301720 w 2908907"/>
                        <a:gd name="connsiteY21" fmla="*/ 2911528 h 4021308"/>
                        <a:gd name="connsiteX22" fmla="*/ 1480314 w 2908907"/>
                        <a:gd name="connsiteY22" fmla="*/ 2580193 h 4021308"/>
                        <a:gd name="connsiteX23" fmla="*/ 1618957 w 2908907"/>
                        <a:gd name="connsiteY23" fmla="*/ 2737636 h 4021308"/>
                        <a:gd name="connsiteX24" fmla="*/ 1644807 w 2908907"/>
                        <a:gd name="connsiteY24" fmla="*/ 2279406 h 4021308"/>
                        <a:gd name="connsiteX25" fmla="*/ 1522611 w 2908907"/>
                        <a:gd name="connsiteY25" fmla="*/ 2065566 h 4021308"/>
                        <a:gd name="connsiteX26" fmla="*/ 744793 w 2908907"/>
                        <a:gd name="connsiteY26" fmla="*/ 2067915 h 4021308"/>
                        <a:gd name="connsiteX27" fmla="*/ 624947 w 2908907"/>
                        <a:gd name="connsiteY27" fmla="*/ 2279406 h 4021308"/>
                        <a:gd name="connsiteX28" fmla="*/ 622598 w 2908907"/>
                        <a:gd name="connsiteY28" fmla="*/ 2739986 h 4021308"/>
                        <a:gd name="connsiteX29" fmla="*/ 817639 w 2908907"/>
                        <a:gd name="connsiteY29" fmla="*/ 2570792 h 4021308"/>
                        <a:gd name="connsiteX30" fmla="*/ 989183 w 2908907"/>
                        <a:gd name="connsiteY30" fmla="*/ 2906828 h 4021308"/>
                        <a:gd name="connsiteX31" fmla="*/ 1033830 w 2908907"/>
                        <a:gd name="connsiteY31" fmla="*/ 2631889 h 4021308"/>
                        <a:gd name="connsiteX32" fmla="*/ 963333 w 2908907"/>
                        <a:gd name="connsiteY32" fmla="*/ 2439198 h 4021308"/>
                        <a:gd name="connsiteX33" fmla="*/ 1045580 w 2908907"/>
                        <a:gd name="connsiteY33" fmla="*/ 2321703 h 4021308"/>
                        <a:gd name="connsiteX34" fmla="*/ 744793 w 2908907"/>
                        <a:gd name="connsiteY34" fmla="*/ 2067915 h 4021308"/>
                        <a:gd name="connsiteX0" fmla="*/ 1130078 w 2908909"/>
                        <a:gd name="connsiteY0" fmla="*/ 53 h 4021308"/>
                        <a:gd name="connsiteX1" fmla="*/ 1887485 w 2908909"/>
                        <a:gd name="connsiteY1" fmla="*/ 536424 h 4021308"/>
                        <a:gd name="connsiteX2" fmla="*/ 1870395 w 2908909"/>
                        <a:gd name="connsiteY2" fmla="*/ 1008112 h 4021308"/>
                        <a:gd name="connsiteX3" fmla="*/ 1804598 w 2908909"/>
                        <a:gd name="connsiteY3" fmla="*/ 1562688 h 4021308"/>
                        <a:gd name="connsiteX4" fmla="*/ 1640106 w 2908909"/>
                        <a:gd name="connsiteY4" fmla="*/ 1875225 h 4021308"/>
                        <a:gd name="connsiteX5" fmla="*/ 1818697 w 2908909"/>
                        <a:gd name="connsiteY5" fmla="*/ 2248858 h 4021308"/>
                        <a:gd name="connsiteX6" fmla="*/ 2615315 w 2908909"/>
                        <a:gd name="connsiteY6" fmla="*/ 2671840 h 4021308"/>
                        <a:gd name="connsiteX7" fmla="*/ 2908909 w 2908909"/>
                        <a:gd name="connsiteY7" fmla="*/ 3621769 h 4021308"/>
                        <a:gd name="connsiteX8" fmla="*/ 1494316 w 2908909"/>
                        <a:gd name="connsiteY8" fmla="*/ 4010364 h 4021308"/>
                        <a:gd name="connsiteX9" fmla="*/ 1187390 w 2908909"/>
                        <a:gd name="connsiteY9" fmla="*/ 3199018 h 4021308"/>
                        <a:gd name="connsiteX10" fmla="*/ 1 w 2908909"/>
                        <a:gd name="connsiteY10" fmla="*/ 2439324 h 4021308"/>
                        <a:gd name="connsiteX11" fmla="*/ 476905 w 2908909"/>
                        <a:gd name="connsiteY11" fmla="*/ 2230840 h 4021308"/>
                        <a:gd name="connsiteX12" fmla="*/ 688396 w 2908909"/>
                        <a:gd name="connsiteY12" fmla="*/ 1938672 h 4021308"/>
                        <a:gd name="connsiteX13" fmla="*/ 516853 w 2908909"/>
                        <a:gd name="connsiteY13" fmla="*/ 1590887 h 4021308"/>
                        <a:gd name="connsiteX14" fmla="*/ 375858 w 2908909"/>
                        <a:gd name="connsiteY14" fmla="*/ 994013 h 4021308"/>
                        <a:gd name="connsiteX15" fmla="*/ 412602 w 2908909"/>
                        <a:gd name="connsiteY15" fmla="*/ 437726 h 4021308"/>
                        <a:gd name="connsiteX16" fmla="*/ 1130078 w 2908909"/>
                        <a:gd name="connsiteY16" fmla="*/ 53 h 4021308"/>
                        <a:gd name="connsiteX17" fmla="*/ 1522613 w 2908909"/>
                        <a:gd name="connsiteY17" fmla="*/ 2065566 h 4021308"/>
                        <a:gd name="connsiteX18" fmla="*/ 1233575 w 2908909"/>
                        <a:gd name="connsiteY18" fmla="*/ 2307604 h 4021308"/>
                        <a:gd name="connsiteX19" fmla="*/ 1325223 w 2908909"/>
                        <a:gd name="connsiteY19" fmla="*/ 2432150 h 4021308"/>
                        <a:gd name="connsiteX20" fmla="*/ 1233576 w 2908909"/>
                        <a:gd name="connsiteY20" fmla="*/ 2643640 h 4021308"/>
                        <a:gd name="connsiteX21" fmla="*/ 1301722 w 2908909"/>
                        <a:gd name="connsiteY21" fmla="*/ 2911528 h 4021308"/>
                        <a:gd name="connsiteX22" fmla="*/ 1480316 w 2908909"/>
                        <a:gd name="connsiteY22" fmla="*/ 2580193 h 4021308"/>
                        <a:gd name="connsiteX23" fmla="*/ 1618959 w 2908909"/>
                        <a:gd name="connsiteY23" fmla="*/ 2737636 h 4021308"/>
                        <a:gd name="connsiteX24" fmla="*/ 1644809 w 2908909"/>
                        <a:gd name="connsiteY24" fmla="*/ 2279406 h 4021308"/>
                        <a:gd name="connsiteX25" fmla="*/ 1522613 w 2908909"/>
                        <a:gd name="connsiteY25" fmla="*/ 2065566 h 4021308"/>
                        <a:gd name="connsiteX26" fmla="*/ 744795 w 2908909"/>
                        <a:gd name="connsiteY26" fmla="*/ 2067915 h 4021308"/>
                        <a:gd name="connsiteX27" fmla="*/ 624949 w 2908909"/>
                        <a:gd name="connsiteY27" fmla="*/ 2279406 h 4021308"/>
                        <a:gd name="connsiteX28" fmla="*/ 622600 w 2908909"/>
                        <a:gd name="connsiteY28" fmla="*/ 2739986 h 4021308"/>
                        <a:gd name="connsiteX29" fmla="*/ 817641 w 2908909"/>
                        <a:gd name="connsiteY29" fmla="*/ 2570792 h 4021308"/>
                        <a:gd name="connsiteX30" fmla="*/ 989185 w 2908909"/>
                        <a:gd name="connsiteY30" fmla="*/ 2906828 h 4021308"/>
                        <a:gd name="connsiteX31" fmla="*/ 1033832 w 2908909"/>
                        <a:gd name="connsiteY31" fmla="*/ 2631889 h 4021308"/>
                        <a:gd name="connsiteX32" fmla="*/ 963335 w 2908909"/>
                        <a:gd name="connsiteY32" fmla="*/ 2439198 h 4021308"/>
                        <a:gd name="connsiteX33" fmla="*/ 1045582 w 2908909"/>
                        <a:gd name="connsiteY33" fmla="*/ 2321703 h 4021308"/>
                        <a:gd name="connsiteX34" fmla="*/ 744795 w 2908909"/>
                        <a:gd name="connsiteY34" fmla="*/ 2067915 h 4021308"/>
                        <a:gd name="connsiteX0" fmla="*/ 1130076 w 2808540"/>
                        <a:gd name="connsiteY0" fmla="*/ 53 h 4021308"/>
                        <a:gd name="connsiteX1" fmla="*/ 1887483 w 2808540"/>
                        <a:gd name="connsiteY1" fmla="*/ 536424 h 4021308"/>
                        <a:gd name="connsiteX2" fmla="*/ 1870393 w 2808540"/>
                        <a:gd name="connsiteY2" fmla="*/ 1008112 h 4021308"/>
                        <a:gd name="connsiteX3" fmla="*/ 1804596 w 2808540"/>
                        <a:gd name="connsiteY3" fmla="*/ 1562688 h 4021308"/>
                        <a:gd name="connsiteX4" fmla="*/ 1640104 w 2808540"/>
                        <a:gd name="connsiteY4" fmla="*/ 1875225 h 4021308"/>
                        <a:gd name="connsiteX5" fmla="*/ 1818695 w 2808540"/>
                        <a:gd name="connsiteY5" fmla="*/ 2248858 h 4021308"/>
                        <a:gd name="connsiteX6" fmla="*/ 2615313 w 2808540"/>
                        <a:gd name="connsiteY6" fmla="*/ 2671840 h 4021308"/>
                        <a:gd name="connsiteX7" fmla="*/ 2808539 w 2808540"/>
                        <a:gd name="connsiteY7" fmla="*/ 3621769 h 4021308"/>
                        <a:gd name="connsiteX8" fmla="*/ 1494314 w 2808540"/>
                        <a:gd name="connsiteY8" fmla="*/ 4010364 h 4021308"/>
                        <a:gd name="connsiteX9" fmla="*/ 1187388 w 2808540"/>
                        <a:gd name="connsiteY9" fmla="*/ 3199018 h 4021308"/>
                        <a:gd name="connsiteX10" fmla="*/ -1 w 2808540"/>
                        <a:gd name="connsiteY10" fmla="*/ 2439324 h 4021308"/>
                        <a:gd name="connsiteX11" fmla="*/ 476903 w 2808540"/>
                        <a:gd name="connsiteY11" fmla="*/ 2230840 h 4021308"/>
                        <a:gd name="connsiteX12" fmla="*/ 688394 w 2808540"/>
                        <a:gd name="connsiteY12" fmla="*/ 1938672 h 4021308"/>
                        <a:gd name="connsiteX13" fmla="*/ 516851 w 2808540"/>
                        <a:gd name="connsiteY13" fmla="*/ 1590887 h 4021308"/>
                        <a:gd name="connsiteX14" fmla="*/ 375856 w 2808540"/>
                        <a:gd name="connsiteY14" fmla="*/ 994013 h 4021308"/>
                        <a:gd name="connsiteX15" fmla="*/ 412600 w 2808540"/>
                        <a:gd name="connsiteY15" fmla="*/ 437726 h 4021308"/>
                        <a:gd name="connsiteX16" fmla="*/ 1130076 w 2808540"/>
                        <a:gd name="connsiteY16" fmla="*/ 53 h 4021308"/>
                        <a:gd name="connsiteX17" fmla="*/ 1522611 w 2808540"/>
                        <a:gd name="connsiteY17" fmla="*/ 2065566 h 4021308"/>
                        <a:gd name="connsiteX18" fmla="*/ 1233573 w 2808540"/>
                        <a:gd name="connsiteY18" fmla="*/ 2307604 h 4021308"/>
                        <a:gd name="connsiteX19" fmla="*/ 1325221 w 2808540"/>
                        <a:gd name="connsiteY19" fmla="*/ 2432150 h 4021308"/>
                        <a:gd name="connsiteX20" fmla="*/ 1233574 w 2808540"/>
                        <a:gd name="connsiteY20" fmla="*/ 2643640 h 4021308"/>
                        <a:gd name="connsiteX21" fmla="*/ 1301720 w 2808540"/>
                        <a:gd name="connsiteY21" fmla="*/ 2911528 h 4021308"/>
                        <a:gd name="connsiteX22" fmla="*/ 1480314 w 2808540"/>
                        <a:gd name="connsiteY22" fmla="*/ 2580193 h 4021308"/>
                        <a:gd name="connsiteX23" fmla="*/ 1618957 w 2808540"/>
                        <a:gd name="connsiteY23" fmla="*/ 2737636 h 4021308"/>
                        <a:gd name="connsiteX24" fmla="*/ 1644807 w 2808540"/>
                        <a:gd name="connsiteY24" fmla="*/ 2279406 h 4021308"/>
                        <a:gd name="connsiteX25" fmla="*/ 1522611 w 2808540"/>
                        <a:gd name="connsiteY25" fmla="*/ 2065566 h 4021308"/>
                        <a:gd name="connsiteX26" fmla="*/ 744793 w 2808540"/>
                        <a:gd name="connsiteY26" fmla="*/ 2067915 h 4021308"/>
                        <a:gd name="connsiteX27" fmla="*/ 624947 w 2808540"/>
                        <a:gd name="connsiteY27" fmla="*/ 2279406 h 4021308"/>
                        <a:gd name="connsiteX28" fmla="*/ 622598 w 2808540"/>
                        <a:gd name="connsiteY28" fmla="*/ 2739986 h 4021308"/>
                        <a:gd name="connsiteX29" fmla="*/ 817639 w 2808540"/>
                        <a:gd name="connsiteY29" fmla="*/ 2570792 h 4021308"/>
                        <a:gd name="connsiteX30" fmla="*/ 989183 w 2808540"/>
                        <a:gd name="connsiteY30" fmla="*/ 2906828 h 4021308"/>
                        <a:gd name="connsiteX31" fmla="*/ 1033830 w 2808540"/>
                        <a:gd name="connsiteY31" fmla="*/ 2631889 h 4021308"/>
                        <a:gd name="connsiteX32" fmla="*/ 963333 w 2808540"/>
                        <a:gd name="connsiteY32" fmla="*/ 2439198 h 4021308"/>
                        <a:gd name="connsiteX33" fmla="*/ 1045580 w 2808540"/>
                        <a:gd name="connsiteY33" fmla="*/ 2321703 h 4021308"/>
                        <a:gd name="connsiteX34" fmla="*/ 744793 w 2808540"/>
                        <a:gd name="connsiteY34" fmla="*/ 2067915 h 4021308"/>
                        <a:gd name="connsiteX0" fmla="*/ 1130078 w 2808540"/>
                        <a:gd name="connsiteY0" fmla="*/ 53 h 4025919"/>
                        <a:gd name="connsiteX1" fmla="*/ 1887485 w 2808540"/>
                        <a:gd name="connsiteY1" fmla="*/ 536424 h 4025919"/>
                        <a:gd name="connsiteX2" fmla="*/ 1870395 w 2808540"/>
                        <a:gd name="connsiteY2" fmla="*/ 1008112 h 4025919"/>
                        <a:gd name="connsiteX3" fmla="*/ 1804598 w 2808540"/>
                        <a:gd name="connsiteY3" fmla="*/ 1562688 h 4025919"/>
                        <a:gd name="connsiteX4" fmla="*/ 1640106 w 2808540"/>
                        <a:gd name="connsiteY4" fmla="*/ 1875225 h 4025919"/>
                        <a:gd name="connsiteX5" fmla="*/ 1818697 w 2808540"/>
                        <a:gd name="connsiteY5" fmla="*/ 2248858 h 4025919"/>
                        <a:gd name="connsiteX6" fmla="*/ 2615315 w 2808540"/>
                        <a:gd name="connsiteY6" fmla="*/ 2671840 h 4025919"/>
                        <a:gd name="connsiteX7" fmla="*/ 2808541 w 2808540"/>
                        <a:gd name="connsiteY7" fmla="*/ 3621769 h 4025919"/>
                        <a:gd name="connsiteX8" fmla="*/ 1494316 w 2808540"/>
                        <a:gd name="connsiteY8" fmla="*/ 4010364 h 4025919"/>
                        <a:gd name="connsiteX9" fmla="*/ 1187390 w 2808540"/>
                        <a:gd name="connsiteY9" fmla="*/ 3199018 h 4025919"/>
                        <a:gd name="connsiteX10" fmla="*/ 1 w 2808540"/>
                        <a:gd name="connsiteY10" fmla="*/ 2439324 h 4025919"/>
                        <a:gd name="connsiteX11" fmla="*/ 476905 w 2808540"/>
                        <a:gd name="connsiteY11" fmla="*/ 2230840 h 4025919"/>
                        <a:gd name="connsiteX12" fmla="*/ 688396 w 2808540"/>
                        <a:gd name="connsiteY12" fmla="*/ 1938672 h 4025919"/>
                        <a:gd name="connsiteX13" fmla="*/ 516853 w 2808540"/>
                        <a:gd name="connsiteY13" fmla="*/ 1590887 h 4025919"/>
                        <a:gd name="connsiteX14" fmla="*/ 375858 w 2808540"/>
                        <a:gd name="connsiteY14" fmla="*/ 994013 h 4025919"/>
                        <a:gd name="connsiteX15" fmla="*/ 412602 w 2808540"/>
                        <a:gd name="connsiteY15" fmla="*/ 437726 h 4025919"/>
                        <a:gd name="connsiteX16" fmla="*/ 1130078 w 2808540"/>
                        <a:gd name="connsiteY16" fmla="*/ 53 h 4025919"/>
                        <a:gd name="connsiteX17" fmla="*/ 1522613 w 2808540"/>
                        <a:gd name="connsiteY17" fmla="*/ 2065566 h 4025919"/>
                        <a:gd name="connsiteX18" fmla="*/ 1233575 w 2808540"/>
                        <a:gd name="connsiteY18" fmla="*/ 2307604 h 4025919"/>
                        <a:gd name="connsiteX19" fmla="*/ 1325223 w 2808540"/>
                        <a:gd name="connsiteY19" fmla="*/ 2432150 h 4025919"/>
                        <a:gd name="connsiteX20" fmla="*/ 1233576 w 2808540"/>
                        <a:gd name="connsiteY20" fmla="*/ 2643640 h 4025919"/>
                        <a:gd name="connsiteX21" fmla="*/ 1301722 w 2808540"/>
                        <a:gd name="connsiteY21" fmla="*/ 2911528 h 4025919"/>
                        <a:gd name="connsiteX22" fmla="*/ 1480316 w 2808540"/>
                        <a:gd name="connsiteY22" fmla="*/ 2580193 h 4025919"/>
                        <a:gd name="connsiteX23" fmla="*/ 1618959 w 2808540"/>
                        <a:gd name="connsiteY23" fmla="*/ 2737636 h 4025919"/>
                        <a:gd name="connsiteX24" fmla="*/ 1644809 w 2808540"/>
                        <a:gd name="connsiteY24" fmla="*/ 2279406 h 4025919"/>
                        <a:gd name="connsiteX25" fmla="*/ 1522613 w 2808540"/>
                        <a:gd name="connsiteY25" fmla="*/ 2065566 h 4025919"/>
                        <a:gd name="connsiteX26" fmla="*/ 744795 w 2808540"/>
                        <a:gd name="connsiteY26" fmla="*/ 2067915 h 4025919"/>
                        <a:gd name="connsiteX27" fmla="*/ 624949 w 2808540"/>
                        <a:gd name="connsiteY27" fmla="*/ 2279406 h 4025919"/>
                        <a:gd name="connsiteX28" fmla="*/ 622600 w 2808540"/>
                        <a:gd name="connsiteY28" fmla="*/ 2739986 h 4025919"/>
                        <a:gd name="connsiteX29" fmla="*/ 817641 w 2808540"/>
                        <a:gd name="connsiteY29" fmla="*/ 2570792 h 4025919"/>
                        <a:gd name="connsiteX30" fmla="*/ 989185 w 2808540"/>
                        <a:gd name="connsiteY30" fmla="*/ 2906828 h 4025919"/>
                        <a:gd name="connsiteX31" fmla="*/ 1033832 w 2808540"/>
                        <a:gd name="connsiteY31" fmla="*/ 2631889 h 4025919"/>
                        <a:gd name="connsiteX32" fmla="*/ 963335 w 2808540"/>
                        <a:gd name="connsiteY32" fmla="*/ 2439198 h 4025919"/>
                        <a:gd name="connsiteX33" fmla="*/ 1045582 w 2808540"/>
                        <a:gd name="connsiteY33" fmla="*/ 2321703 h 4025919"/>
                        <a:gd name="connsiteX34" fmla="*/ 744795 w 2808540"/>
                        <a:gd name="connsiteY34" fmla="*/ 2067915 h 4025919"/>
                        <a:gd name="connsiteX0" fmla="*/ 1130076 w 2808540"/>
                        <a:gd name="connsiteY0" fmla="*/ 53 h 4025919"/>
                        <a:gd name="connsiteX1" fmla="*/ 1887483 w 2808540"/>
                        <a:gd name="connsiteY1" fmla="*/ 536424 h 4025919"/>
                        <a:gd name="connsiteX2" fmla="*/ 1870393 w 2808540"/>
                        <a:gd name="connsiteY2" fmla="*/ 1008112 h 4025919"/>
                        <a:gd name="connsiteX3" fmla="*/ 1804596 w 2808540"/>
                        <a:gd name="connsiteY3" fmla="*/ 1562688 h 4025919"/>
                        <a:gd name="connsiteX4" fmla="*/ 1640104 w 2808540"/>
                        <a:gd name="connsiteY4" fmla="*/ 1875225 h 4025919"/>
                        <a:gd name="connsiteX5" fmla="*/ 1818695 w 2808540"/>
                        <a:gd name="connsiteY5" fmla="*/ 2248858 h 4025919"/>
                        <a:gd name="connsiteX6" fmla="*/ 2615314 w 2808540"/>
                        <a:gd name="connsiteY6" fmla="*/ 2762172 h 4025919"/>
                        <a:gd name="connsiteX7" fmla="*/ 2808539 w 2808540"/>
                        <a:gd name="connsiteY7" fmla="*/ 3621769 h 4025919"/>
                        <a:gd name="connsiteX8" fmla="*/ 1494314 w 2808540"/>
                        <a:gd name="connsiteY8" fmla="*/ 4010364 h 4025919"/>
                        <a:gd name="connsiteX9" fmla="*/ 1187388 w 2808540"/>
                        <a:gd name="connsiteY9" fmla="*/ 3199018 h 4025919"/>
                        <a:gd name="connsiteX10" fmla="*/ -1 w 2808540"/>
                        <a:gd name="connsiteY10" fmla="*/ 2439324 h 4025919"/>
                        <a:gd name="connsiteX11" fmla="*/ 476903 w 2808540"/>
                        <a:gd name="connsiteY11" fmla="*/ 2230840 h 4025919"/>
                        <a:gd name="connsiteX12" fmla="*/ 688394 w 2808540"/>
                        <a:gd name="connsiteY12" fmla="*/ 1938672 h 4025919"/>
                        <a:gd name="connsiteX13" fmla="*/ 516851 w 2808540"/>
                        <a:gd name="connsiteY13" fmla="*/ 1590887 h 4025919"/>
                        <a:gd name="connsiteX14" fmla="*/ 375856 w 2808540"/>
                        <a:gd name="connsiteY14" fmla="*/ 994013 h 4025919"/>
                        <a:gd name="connsiteX15" fmla="*/ 412600 w 2808540"/>
                        <a:gd name="connsiteY15" fmla="*/ 437726 h 4025919"/>
                        <a:gd name="connsiteX16" fmla="*/ 1130076 w 2808540"/>
                        <a:gd name="connsiteY16" fmla="*/ 53 h 4025919"/>
                        <a:gd name="connsiteX17" fmla="*/ 1522611 w 2808540"/>
                        <a:gd name="connsiteY17" fmla="*/ 2065566 h 4025919"/>
                        <a:gd name="connsiteX18" fmla="*/ 1233573 w 2808540"/>
                        <a:gd name="connsiteY18" fmla="*/ 2307604 h 4025919"/>
                        <a:gd name="connsiteX19" fmla="*/ 1325221 w 2808540"/>
                        <a:gd name="connsiteY19" fmla="*/ 2432150 h 4025919"/>
                        <a:gd name="connsiteX20" fmla="*/ 1233574 w 2808540"/>
                        <a:gd name="connsiteY20" fmla="*/ 2643640 h 4025919"/>
                        <a:gd name="connsiteX21" fmla="*/ 1301720 w 2808540"/>
                        <a:gd name="connsiteY21" fmla="*/ 2911528 h 4025919"/>
                        <a:gd name="connsiteX22" fmla="*/ 1480314 w 2808540"/>
                        <a:gd name="connsiteY22" fmla="*/ 2580193 h 4025919"/>
                        <a:gd name="connsiteX23" fmla="*/ 1618957 w 2808540"/>
                        <a:gd name="connsiteY23" fmla="*/ 2737636 h 4025919"/>
                        <a:gd name="connsiteX24" fmla="*/ 1644807 w 2808540"/>
                        <a:gd name="connsiteY24" fmla="*/ 2279406 h 4025919"/>
                        <a:gd name="connsiteX25" fmla="*/ 1522611 w 2808540"/>
                        <a:gd name="connsiteY25" fmla="*/ 2065566 h 4025919"/>
                        <a:gd name="connsiteX26" fmla="*/ 744793 w 2808540"/>
                        <a:gd name="connsiteY26" fmla="*/ 2067915 h 4025919"/>
                        <a:gd name="connsiteX27" fmla="*/ 624947 w 2808540"/>
                        <a:gd name="connsiteY27" fmla="*/ 2279406 h 4025919"/>
                        <a:gd name="connsiteX28" fmla="*/ 622598 w 2808540"/>
                        <a:gd name="connsiteY28" fmla="*/ 2739986 h 4025919"/>
                        <a:gd name="connsiteX29" fmla="*/ 817639 w 2808540"/>
                        <a:gd name="connsiteY29" fmla="*/ 2570792 h 4025919"/>
                        <a:gd name="connsiteX30" fmla="*/ 989183 w 2808540"/>
                        <a:gd name="connsiteY30" fmla="*/ 2906828 h 4025919"/>
                        <a:gd name="connsiteX31" fmla="*/ 1033830 w 2808540"/>
                        <a:gd name="connsiteY31" fmla="*/ 2631889 h 4025919"/>
                        <a:gd name="connsiteX32" fmla="*/ 963333 w 2808540"/>
                        <a:gd name="connsiteY32" fmla="*/ 2439198 h 4025919"/>
                        <a:gd name="connsiteX33" fmla="*/ 1045580 w 2808540"/>
                        <a:gd name="connsiteY33" fmla="*/ 2321703 h 4025919"/>
                        <a:gd name="connsiteX34" fmla="*/ 744793 w 2808540"/>
                        <a:gd name="connsiteY34" fmla="*/ 2067915 h 4025919"/>
                        <a:gd name="connsiteX0" fmla="*/ 1130078 w 2808540"/>
                        <a:gd name="connsiteY0" fmla="*/ 53 h 4025919"/>
                        <a:gd name="connsiteX1" fmla="*/ 1887485 w 2808540"/>
                        <a:gd name="connsiteY1" fmla="*/ 536424 h 4025919"/>
                        <a:gd name="connsiteX2" fmla="*/ 1870395 w 2808540"/>
                        <a:gd name="connsiteY2" fmla="*/ 1008112 h 4025919"/>
                        <a:gd name="connsiteX3" fmla="*/ 1804598 w 2808540"/>
                        <a:gd name="connsiteY3" fmla="*/ 1562688 h 4025919"/>
                        <a:gd name="connsiteX4" fmla="*/ 1589922 w 2808540"/>
                        <a:gd name="connsiteY4" fmla="*/ 1895298 h 4025919"/>
                        <a:gd name="connsiteX5" fmla="*/ 1818697 w 2808540"/>
                        <a:gd name="connsiteY5" fmla="*/ 2248858 h 4025919"/>
                        <a:gd name="connsiteX6" fmla="*/ 2615316 w 2808540"/>
                        <a:gd name="connsiteY6" fmla="*/ 2762172 h 4025919"/>
                        <a:gd name="connsiteX7" fmla="*/ 2808541 w 2808540"/>
                        <a:gd name="connsiteY7" fmla="*/ 3621769 h 4025919"/>
                        <a:gd name="connsiteX8" fmla="*/ 1494316 w 2808540"/>
                        <a:gd name="connsiteY8" fmla="*/ 4010364 h 4025919"/>
                        <a:gd name="connsiteX9" fmla="*/ 1187390 w 2808540"/>
                        <a:gd name="connsiteY9" fmla="*/ 3199018 h 4025919"/>
                        <a:gd name="connsiteX10" fmla="*/ 1 w 2808540"/>
                        <a:gd name="connsiteY10" fmla="*/ 2439324 h 4025919"/>
                        <a:gd name="connsiteX11" fmla="*/ 476905 w 2808540"/>
                        <a:gd name="connsiteY11" fmla="*/ 2230840 h 4025919"/>
                        <a:gd name="connsiteX12" fmla="*/ 688396 w 2808540"/>
                        <a:gd name="connsiteY12" fmla="*/ 1938672 h 4025919"/>
                        <a:gd name="connsiteX13" fmla="*/ 516853 w 2808540"/>
                        <a:gd name="connsiteY13" fmla="*/ 1590887 h 4025919"/>
                        <a:gd name="connsiteX14" fmla="*/ 375858 w 2808540"/>
                        <a:gd name="connsiteY14" fmla="*/ 994013 h 4025919"/>
                        <a:gd name="connsiteX15" fmla="*/ 412602 w 2808540"/>
                        <a:gd name="connsiteY15" fmla="*/ 437726 h 4025919"/>
                        <a:gd name="connsiteX16" fmla="*/ 1130078 w 2808540"/>
                        <a:gd name="connsiteY16" fmla="*/ 53 h 4025919"/>
                        <a:gd name="connsiteX17" fmla="*/ 1522613 w 2808540"/>
                        <a:gd name="connsiteY17" fmla="*/ 2065566 h 4025919"/>
                        <a:gd name="connsiteX18" fmla="*/ 1233575 w 2808540"/>
                        <a:gd name="connsiteY18" fmla="*/ 2307604 h 4025919"/>
                        <a:gd name="connsiteX19" fmla="*/ 1325223 w 2808540"/>
                        <a:gd name="connsiteY19" fmla="*/ 2432150 h 4025919"/>
                        <a:gd name="connsiteX20" fmla="*/ 1233576 w 2808540"/>
                        <a:gd name="connsiteY20" fmla="*/ 2643640 h 4025919"/>
                        <a:gd name="connsiteX21" fmla="*/ 1301722 w 2808540"/>
                        <a:gd name="connsiteY21" fmla="*/ 2911528 h 4025919"/>
                        <a:gd name="connsiteX22" fmla="*/ 1480316 w 2808540"/>
                        <a:gd name="connsiteY22" fmla="*/ 2580193 h 4025919"/>
                        <a:gd name="connsiteX23" fmla="*/ 1618959 w 2808540"/>
                        <a:gd name="connsiteY23" fmla="*/ 2737636 h 4025919"/>
                        <a:gd name="connsiteX24" fmla="*/ 1644809 w 2808540"/>
                        <a:gd name="connsiteY24" fmla="*/ 2279406 h 4025919"/>
                        <a:gd name="connsiteX25" fmla="*/ 1522613 w 2808540"/>
                        <a:gd name="connsiteY25" fmla="*/ 2065566 h 4025919"/>
                        <a:gd name="connsiteX26" fmla="*/ 744795 w 2808540"/>
                        <a:gd name="connsiteY26" fmla="*/ 2067915 h 4025919"/>
                        <a:gd name="connsiteX27" fmla="*/ 624949 w 2808540"/>
                        <a:gd name="connsiteY27" fmla="*/ 2279406 h 4025919"/>
                        <a:gd name="connsiteX28" fmla="*/ 622600 w 2808540"/>
                        <a:gd name="connsiteY28" fmla="*/ 2739986 h 4025919"/>
                        <a:gd name="connsiteX29" fmla="*/ 817641 w 2808540"/>
                        <a:gd name="connsiteY29" fmla="*/ 2570792 h 4025919"/>
                        <a:gd name="connsiteX30" fmla="*/ 989185 w 2808540"/>
                        <a:gd name="connsiteY30" fmla="*/ 2906828 h 4025919"/>
                        <a:gd name="connsiteX31" fmla="*/ 1033832 w 2808540"/>
                        <a:gd name="connsiteY31" fmla="*/ 2631889 h 4025919"/>
                        <a:gd name="connsiteX32" fmla="*/ 963335 w 2808540"/>
                        <a:gd name="connsiteY32" fmla="*/ 2439198 h 4025919"/>
                        <a:gd name="connsiteX33" fmla="*/ 1045582 w 2808540"/>
                        <a:gd name="connsiteY33" fmla="*/ 2321703 h 4025919"/>
                        <a:gd name="connsiteX34" fmla="*/ 744795 w 2808540"/>
                        <a:gd name="connsiteY34" fmla="*/ 2067915 h 4025919"/>
                        <a:gd name="connsiteX0" fmla="*/ 1130076 w 2808540"/>
                        <a:gd name="connsiteY0" fmla="*/ 53 h 4025919"/>
                        <a:gd name="connsiteX1" fmla="*/ 1887483 w 2808540"/>
                        <a:gd name="connsiteY1" fmla="*/ 536424 h 4025919"/>
                        <a:gd name="connsiteX2" fmla="*/ 1870393 w 2808540"/>
                        <a:gd name="connsiteY2" fmla="*/ 1008112 h 4025919"/>
                        <a:gd name="connsiteX3" fmla="*/ 1804596 w 2808540"/>
                        <a:gd name="connsiteY3" fmla="*/ 1562688 h 4025919"/>
                        <a:gd name="connsiteX4" fmla="*/ 1589920 w 2808540"/>
                        <a:gd name="connsiteY4" fmla="*/ 1895298 h 4025919"/>
                        <a:gd name="connsiteX5" fmla="*/ 1818695 w 2808540"/>
                        <a:gd name="connsiteY5" fmla="*/ 2248858 h 4025919"/>
                        <a:gd name="connsiteX6" fmla="*/ 2615314 w 2808540"/>
                        <a:gd name="connsiteY6" fmla="*/ 2762172 h 4025919"/>
                        <a:gd name="connsiteX7" fmla="*/ 2808539 w 2808540"/>
                        <a:gd name="connsiteY7" fmla="*/ 3621769 h 4025919"/>
                        <a:gd name="connsiteX8" fmla="*/ 1494314 w 2808540"/>
                        <a:gd name="connsiteY8" fmla="*/ 4010364 h 4025919"/>
                        <a:gd name="connsiteX9" fmla="*/ 1187388 w 2808540"/>
                        <a:gd name="connsiteY9" fmla="*/ 3199018 h 4025919"/>
                        <a:gd name="connsiteX10" fmla="*/ -1 w 2808540"/>
                        <a:gd name="connsiteY10" fmla="*/ 2439324 h 4025919"/>
                        <a:gd name="connsiteX11" fmla="*/ 476903 w 2808540"/>
                        <a:gd name="connsiteY11" fmla="*/ 2230840 h 4025919"/>
                        <a:gd name="connsiteX12" fmla="*/ 688394 w 2808540"/>
                        <a:gd name="connsiteY12" fmla="*/ 1938672 h 4025919"/>
                        <a:gd name="connsiteX13" fmla="*/ 516851 w 2808540"/>
                        <a:gd name="connsiteY13" fmla="*/ 1590887 h 4025919"/>
                        <a:gd name="connsiteX14" fmla="*/ 375856 w 2808540"/>
                        <a:gd name="connsiteY14" fmla="*/ 994013 h 4025919"/>
                        <a:gd name="connsiteX15" fmla="*/ 412600 w 2808540"/>
                        <a:gd name="connsiteY15" fmla="*/ 437726 h 4025919"/>
                        <a:gd name="connsiteX16" fmla="*/ 1130076 w 2808540"/>
                        <a:gd name="connsiteY16" fmla="*/ 53 h 4025919"/>
                        <a:gd name="connsiteX17" fmla="*/ 1522611 w 2808540"/>
                        <a:gd name="connsiteY17" fmla="*/ 2065566 h 4025919"/>
                        <a:gd name="connsiteX18" fmla="*/ 1233573 w 2808540"/>
                        <a:gd name="connsiteY18" fmla="*/ 2307604 h 4025919"/>
                        <a:gd name="connsiteX19" fmla="*/ 1325221 w 2808540"/>
                        <a:gd name="connsiteY19" fmla="*/ 2432150 h 4025919"/>
                        <a:gd name="connsiteX20" fmla="*/ 1233574 w 2808540"/>
                        <a:gd name="connsiteY20" fmla="*/ 2643640 h 4025919"/>
                        <a:gd name="connsiteX21" fmla="*/ 1301720 w 2808540"/>
                        <a:gd name="connsiteY21" fmla="*/ 2911528 h 4025919"/>
                        <a:gd name="connsiteX22" fmla="*/ 1480314 w 2808540"/>
                        <a:gd name="connsiteY22" fmla="*/ 2580193 h 4025919"/>
                        <a:gd name="connsiteX23" fmla="*/ 1618957 w 2808540"/>
                        <a:gd name="connsiteY23" fmla="*/ 2737636 h 4025919"/>
                        <a:gd name="connsiteX24" fmla="*/ 1644807 w 2808540"/>
                        <a:gd name="connsiteY24" fmla="*/ 2279406 h 4025919"/>
                        <a:gd name="connsiteX25" fmla="*/ 1522611 w 2808540"/>
                        <a:gd name="connsiteY25" fmla="*/ 2065566 h 4025919"/>
                        <a:gd name="connsiteX26" fmla="*/ 744793 w 2808540"/>
                        <a:gd name="connsiteY26" fmla="*/ 2067915 h 4025919"/>
                        <a:gd name="connsiteX27" fmla="*/ 624947 w 2808540"/>
                        <a:gd name="connsiteY27" fmla="*/ 2279406 h 4025919"/>
                        <a:gd name="connsiteX28" fmla="*/ 622598 w 2808540"/>
                        <a:gd name="connsiteY28" fmla="*/ 2739986 h 4025919"/>
                        <a:gd name="connsiteX29" fmla="*/ 817639 w 2808540"/>
                        <a:gd name="connsiteY29" fmla="*/ 2570792 h 4025919"/>
                        <a:gd name="connsiteX30" fmla="*/ 989183 w 2808540"/>
                        <a:gd name="connsiteY30" fmla="*/ 2906828 h 4025919"/>
                        <a:gd name="connsiteX31" fmla="*/ 1033830 w 2808540"/>
                        <a:gd name="connsiteY31" fmla="*/ 2631889 h 4025919"/>
                        <a:gd name="connsiteX32" fmla="*/ 963333 w 2808540"/>
                        <a:gd name="connsiteY32" fmla="*/ 2439198 h 4025919"/>
                        <a:gd name="connsiteX33" fmla="*/ 1045580 w 2808540"/>
                        <a:gd name="connsiteY33" fmla="*/ 2321703 h 4025919"/>
                        <a:gd name="connsiteX34" fmla="*/ 744793 w 2808540"/>
                        <a:gd name="connsiteY34" fmla="*/ 2067915 h 4025919"/>
                        <a:gd name="connsiteX0" fmla="*/ 1130078 w 2808540"/>
                        <a:gd name="connsiteY0" fmla="*/ 53 h 4025919"/>
                        <a:gd name="connsiteX1" fmla="*/ 1887485 w 2808540"/>
                        <a:gd name="connsiteY1" fmla="*/ 536424 h 4025919"/>
                        <a:gd name="connsiteX2" fmla="*/ 1870395 w 2808540"/>
                        <a:gd name="connsiteY2" fmla="*/ 1008112 h 4025919"/>
                        <a:gd name="connsiteX3" fmla="*/ 1804598 w 2808540"/>
                        <a:gd name="connsiteY3" fmla="*/ 1562688 h 4025919"/>
                        <a:gd name="connsiteX4" fmla="*/ 1589922 w 2808540"/>
                        <a:gd name="connsiteY4" fmla="*/ 1895298 h 4025919"/>
                        <a:gd name="connsiteX5" fmla="*/ 1818697 w 2808540"/>
                        <a:gd name="connsiteY5" fmla="*/ 2248858 h 4025919"/>
                        <a:gd name="connsiteX6" fmla="*/ 2615316 w 2808540"/>
                        <a:gd name="connsiteY6" fmla="*/ 2762172 h 4025919"/>
                        <a:gd name="connsiteX7" fmla="*/ 2808541 w 2808540"/>
                        <a:gd name="connsiteY7" fmla="*/ 3621769 h 4025919"/>
                        <a:gd name="connsiteX8" fmla="*/ 1494316 w 2808540"/>
                        <a:gd name="connsiteY8" fmla="*/ 4010364 h 4025919"/>
                        <a:gd name="connsiteX9" fmla="*/ 1187390 w 2808540"/>
                        <a:gd name="connsiteY9" fmla="*/ 3199018 h 4025919"/>
                        <a:gd name="connsiteX10" fmla="*/ 1 w 2808540"/>
                        <a:gd name="connsiteY10" fmla="*/ 2439324 h 4025919"/>
                        <a:gd name="connsiteX11" fmla="*/ 476905 w 2808540"/>
                        <a:gd name="connsiteY11" fmla="*/ 2230840 h 4025919"/>
                        <a:gd name="connsiteX12" fmla="*/ 688396 w 2808540"/>
                        <a:gd name="connsiteY12" fmla="*/ 1938672 h 4025919"/>
                        <a:gd name="connsiteX13" fmla="*/ 516853 w 2808540"/>
                        <a:gd name="connsiteY13" fmla="*/ 1590887 h 4025919"/>
                        <a:gd name="connsiteX14" fmla="*/ 375858 w 2808540"/>
                        <a:gd name="connsiteY14" fmla="*/ 994013 h 4025919"/>
                        <a:gd name="connsiteX15" fmla="*/ 412602 w 2808540"/>
                        <a:gd name="connsiteY15" fmla="*/ 437726 h 4025919"/>
                        <a:gd name="connsiteX16" fmla="*/ 1130078 w 2808540"/>
                        <a:gd name="connsiteY16" fmla="*/ 53 h 4025919"/>
                        <a:gd name="connsiteX17" fmla="*/ 1522613 w 2808540"/>
                        <a:gd name="connsiteY17" fmla="*/ 2065566 h 4025919"/>
                        <a:gd name="connsiteX18" fmla="*/ 1233575 w 2808540"/>
                        <a:gd name="connsiteY18" fmla="*/ 2307604 h 4025919"/>
                        <a:gd name="connsiteX19" fmla="*/ 1325223 w 2808540"/>
                        <a:gd name="connsiteY19" fmla="*/ 2432150 h 4025919"/>
                        <a:gd name="connsiteX20" fmla="*/ 1233576 w 2808540"/>
                        <a:gd name="connsiteY20" fmla="*/ 2643640 h 4025919"/>
                        <a:gd name="connsiteX21" fmla="*/ 1301722 w 2808540"/>
                        <a:gd name="connsiteY21" fmla="*/ 2911528 h 4025919"/>
                        <a:gd name="connsiteX22" fmla="*/ 1480316 w 2808540"/>
                        <a:gd name="connsiteY22" fmla="*/ 2580193 h 4025919"/>
                        <a:gd name="connsiteX23" fmla="*/ 1618959 w 2808540"/>
                        <a:gd name="connsiteY23" fmla="*/ 2737636 h 4025919"/>
                        <a:gd name="connsiteX24" fmla="*/ 1644809 w 2808540"/>
                        <a:gd name="connsiteY24" fmla="*/ 2279406 h 4025919"/>
                        <a:gd name="connsiteX25" fmla="*/ 1522613 w 2808540"/>
                        <a:gd name="connsiteY25" fmla="*/ 2065566 h 4025919"/>
                        <a:gd name="connsiteX26" fmla="*/ 744795 w 2808540"/>
                        <a:gd name="connsiteY26" fmla="*/ 2067915 h 4025919"/>
                        <a:gd name="connsiteX27" fmla="*/ 624949 w 2808540"/>
                        <a:gd name="connsiteY27" fmla="*/ 2279406 h 4025919"/>
                        <a:gd name="connsiteX28" fmla="*/ 622600 w 2808540"/>
                        <a:gd name="connsiteY28" fmla="*/ 2739986 h 4025919"/>
                        <a:gd name="connsiteX29" fmla="*/ 817641 w 2808540"/>
                        <a:gd name="connsiteY29" fmla="*/ 2570792 h 4025919"/>
                        <a:gd name="connsiteX30" fmla="*/ 989185 w 2808540"/>
                        <a:gd name="connsiteY30" fmla="*/ 2906828 h 4025919"/>
                        <a:gd name="connsiteX31" fmla="*/ 1033832 w 2808540"/>
                        <a:gd name="connsiteY31" fmla="*/ 2631889 h 4025919"/>
                        <a:gd name="connsiteX32" fmla="*/ 963335 w 2808540"/>
                        <a:gd name="connsiteY32" fmla="*/ 2439198 h 4025919"/>
                        <a:gd name="connsiteX33" fmla="*/ 1045582 w 2808540"/>
                        <a:gd name="connsiteY33" fmla="*/ 2321703 h 4025919"/>
                        <a:gd name="connsiteX34" fmla="*/ 744795 w 2808540"/>
                        <a:gd name="connsiteY34" fmla="*/ 2067915 h 4025919"/>
                        <a:gd name="connsiteX0" fmla="*/ 1130076 w 2808540"/>
                        <a:gd name="connsiteY0" fmla="*/ 53 h 4025919"/>
                        <a:gd name="connsiteX1" fmla="*/ 1887483 w 2808540"/>
                        <a:gd name="connsiteY1" fmla="*/ 536424 h 4025919"/>
                        <a:gd name="connsiteX2" fmla="*/ 1870393 w 2808540"/>
                        <a:gd name="connsiteY2" fmla="*/ 1008112 h 4025919"/>
                        <a:gd name="connsiteX3" fmla="*/ 1804596 w 2808540"/>
                        <a:gd name="connsiteY3" fmla="*/ 1562688 h 4025919"/>
                        <a:gd name="connsiteX4" fmla="*/ 1589920 w 2808540"/>
                        <a:gd name="connsiteY4" fmla="*/ 1895298 h 4025919"/>
                        <a:gd name="connsiteX5" fmla="*/ 1818695 w 2808540"/>
                        <a:gd name="connsiteY5" fmla="*/ 2248858 h 4025919"/>
                        <a:gd name="connsiteX6" fmla="*/ 2615314 w 2808540"/>
                        <a:gd name="connsiteY6" fmla="*/ 2762172 h 4025919"/>
                        <a:gd name="connsiteX7" fmla="*/ 2808539 w 2808540"/>
                        <a:gd name="connsiteY7" fmla="*/ 3621769 h 4025919"/>
                        <a:gd name="connsiteX8" fmla="*/ 1494314 w 2808540"/>
                        <a:gd name="connsiteY8" fmla="*/ 4010364 h 4025919"/>
                        <a:gd name="connsiteX9" fmla="*/ 1187388 w 2808540"/>
                        <a:gd name="connsiteY9" fmla="*/ 3199018 h 4025919"/>
                        <a:gd name="connsiteX10" fmla="*/ -1 w 2808540"/>
                        <a:gd name="connsiteY10" fmla="*/ 2439324 h 4025919"/>
                        <a:gd name="connsiteX11" fmla="*/ 476903 w 2808540"/>
                        <a:gd name="connsiteY11" fmla="*/ 2230840 h 4025919"/>
                        <a:gd name="connsiteX12" fmla="*/ 688394 w 2808540"/>
                        <a:gd name="connsiteY12" fmla="*/ 1938672 h 4025919"/>
                        <a:gd name="connsiteX13" fmla="*/ 516851 w 2808540"/>
                        <a:gd name="connsiteY13" fmla="*/ 1590887 h 4025919"/>
                        <a:gd name="connsiteX14" fmla="*/ 375856 w 2808540"/>
                        <a:gd name="connsiteY14" fmla="*/ 994013 h 4025919"/>
                        <a:gd name="connsiteX15" fmla="*/ 412600 w 2808540"/>
                        <a:gd name="connsiteY15" fmla="*/ 437726 h 4025919"/>
                        <a:gd name="connsiteX16" fmla="*/ 1130076 w 2808540"/>
                        <a:gd name="connsiteY16" fmla="*/ 53 h 4025919"/>
                        <a:gd name="connsiteX17" fmla="*/ 1522611 w 2808540"/>
                        <a:gd name="connsiteY17" fmla="*/ 2065566 h 4025919"/>
                        <a:gd name="connsiteX18" fmla="*/ 1233573 w 2808540"/>
                        <a:gd name="connsiteY18" fmla="*/ 2307604 h 4025919"/>
                        <a:gd name="connsiteX19" fmla="*/ 1325221 w 2808540"/>
                        <a:gd name="connsiteY19" fmla="*/ 2432150 h 4025919"/>
                        <a:gd name="connsiteX20" fmla="*/ 1233574 w 2808540"/>
                        <a:gd name="connsiteY20" fmla="*/ 2643640 h 4025919"/>
                        <a:gd name="connsiteX21" fmla="*/ 1301720 w 2808540"/>
                        <a:gd name="connsiteY21" fmla="*/ 2911528 h 4025919"/>
                        <a:gd name="connsiteX22" fmla="*/ 1480314 w 2808540"/>
                        <a:gd name="connsiteY22" fmla="*/ 2580193 h 4025919"/>
                        <a:gd name="connsiteX23" fmla="*/ 1618957 w 2808540"/>
                        <a:gd name="connsiteY23" fmla="*/ 2737636 h 4025919"/>
                        <a:gd name="connsiteX24" fmla="*/ 1644807 w 2808540"/>
                        <a:gd name="connsiteY24" fmla="*/ 2279406 h 4025919"/>
                        <a:gd name="connsiteX25" fmla="*/ 1522611 w 2808540"/>
                        <a:gd name="connsiteY25" fmla="*/ 2065566 h 4025919"/>
                        <a:gd name="connsiteX26" fmla="*/ 744793 w 2808540"/>
                        <a:gd name="connsiteY26" fmla="*/ 2067915 h 4025919"/>
                        <a:gd name="connsiteX27" fmla="*/ 624947 w 2808540"/>
                        <a:gd name="connsiteY27" fmla="*/ 2279406 h 4025919"/>
                        <a:gd name="connsiteX28" fmla="*/ 622598 w 2808540"/>
                        <a:gd name="connsiteY28" fmla="*/ 2739986 h 4025919"/>
                        <a:gd name="connsiteX29" fmla="*/ 817639 w 2808540"/>
                        <a:gd name="connsiteY29" fmla="*/ 2570792 h 4025919"/>
                        <a:gd name="connsiteX30" fmla="*/ 989183 w 2808540"/>
                        <a:gd name="connsiteY30" fmla="*/ 2906828 h 4025919"/>
                        <a:gd name="connsiteX31" fmla="*/ 1033830 w 2808540"/>
                        <a:gd name="connsiteY31" fmla="*/ 2631889 h 4025919"/>
                        <a:gd name="connsiteX32" fmla="*/ 963333 w 2808540"/>
                        <a:gd name="connsiteY32" fmla="*/ 2439198 h 4025919"/>
                        <a:gd name="connsiteX33" fmla="*/ 1045580 w 2808540"/>
                        <a:gd name="connsiteY33" fmla="*/ 2321703 h 4025919"/>
                        <a:gd name="connsiteX34" fmla="*/ 744793 w 2808540"/>
                        <a:gd name="connsiteY34" fmla="*/ 2067915 h 4025919"/>
                        <a:gd name="connsiteX0" fmla="*/ 1130078 w 2808540"/>
                        <a:gd name="connsiteY0" fmla="*/ 53 h 4025919"/>
                        <a:gd name="connsiteX1" fmla="*/ 1887485 w 2808540"/>
                        <a:gd name="connsiteY1" fmla="*/ 536424 h 4025919"/>
                        <a:gd name="connsiteX2" fmla="*/ 1870395 w 2808540"/>
                        <a:gd name="connsiteY2" fmla="*/ 1008112 h 4025919"/>
                        <a:gd name="connsiteX3" fmla="*/ 1804598 w 2808540"/>
                        <a:gd name="connsiteY3" fmla="*/ 1562688 h 4025919"/>
                        <a:gd name="connsiteX4" fmla="*/ 1589922 w 2808540"/>
                        <a:gd name="connsiteY4" fmla="*/ 1895298 h 4025919"/>
                        <a:gd name="connsiteX5" fmla="*/ 1818697 w 2808540"/>
                        <a:gd name="connsiteY5" fmla="*/ 2248858 h 4025919"/>
                        <a:gd name="connsiteX6" fmla="*/ 2615316 w 2808540"/>
                        <a:gd name="connsiteY6" fmla="*/ 2762172 h 4025919"/>
                        <a:gd name="connsiteX7" fmla="*/ 2808541 w 2808540"/>
                        <a:gd name="connsiteY7" fmla="*/ 3621769 h 4025919"/>
                        <a:gd name="connsiteX8" fmla="*/ 1494316 w 2808540"/>
                        <a:gd name="connsiteY8" fmla="*/ 4010364 h 4025919"/>
                        <a:gd name="connsiteX9" fmla="*/ 1036838 w 2808540"/>
                        <a:gd name="connsiteY9" fmla="*/ 3188982 h 4025919"/>
                        <a:gd name="connsiteX10" fmla="*/ 1 w 2808540"/>
                        <a:gd name="connsiteY10" fmla="*/ 2439324 h 4025919"/>
                        <a:gd name="connsiteX11" fmla="*/ 476905 w 2808540"/>
                        <a:gd name="connsiteY11" fmla="*/ 2230840 h 4025919"/>
                        <a:gd name="connsiteX12" fmla="*/ 688396 w 2808540"/>
                        <a:gd name="connsiteY12" fmla="*/ 1938672 h 4025919"/>
                        <a:gd name="connsiteX13" fmla="*/ 516853 w 2808540"/>
                        <a:gd name="connsiteY13" fmla="*/ 1590887 h 4025919"/>
                        <a:gd name="connsiteX14" fmla="*/ 375858 w 2808540"/>
                        <a:gd name="connsiteY14" fmla="*/ 994013 h 4025919"/>
                        <a:gd name="connsiteX15" fmla="*/ 412602 w 2808540"/>
                        <a:gd name="connsiteY15" fmla="*/ 437726 h 4025919"/>
                        <a:gd name="connsiteX16" fmla="*/ 1130078 w 2808540"/>
                        <a:gd name="connsiteY16" fmla="*/ 53 h 4025919"/>
                        <a:gd name="connsiteX17" fmla="*/ 1522613 w 2808540"/>
                        <a:gd name="connsiteY17" fmla="*/ 2065566 h 4025919"/>
                        <a:gd name="connsiteX18" fmla="*/ 1233575 w 2808540"/>
                        <a:gd name="connsiteY18" fmla="*/ 2307604 h 4025919"/>
                        <a:gd name="connsiteX19" fmla="*/ 1325223 w 2808540"/>
                        <a:gd name="connsiteY19" fmla="*/ 2432150 h 4025919"/>
                        <a:gd name="connsiteX20" fmla="*/ 1233576 w 2808540"/>
                        <a:gd name="connsiteY20" fmla="*/ 2643640 h 4025919"/>
                        <a:gd name="connsiteX21" fmla="*/ 1301722 w 2808540"/>
                        <a:gd name="connsiteY21" fmla="*/ 2911528 h 4025919"/>
                        <a:gd name="connsiteX22" fmla="*/ 1480316 w 2808540"/>
                        <a:gd name="connsiteY22" fmla="*/ 2580193 h 4025919"/>
                        <a:gd name="connsiteX23" fmla="*/ 1618959 w 2808540"/>
                        <a:gd name="connsiteY23" fmla="*/ 2737636 h 4025919"/>
                        <a:gd name="connsiteX24" fmla="*/ 1644809 w 2808540"/>
                        <a:gd name="connsiteY24" fmla="*/ 2279406 h 4025919"/>
                        <a:gd name="connsiteX25" fmla="*/ 1522613 w 2808540"/>
                        <a:gd name="connsiteY25" fmla="*/ 2065566 h 4025919"/>
                        <a:gd name="connsiteX26" fmla="*/ 744795 w 2808540"/>
                        <a:gd name="connsiteY26" fmla="*/ 2067915 h 4025919"/>
                        <a:gd name="connsiteX27" fmla="*/ 624949 w 2808540"/>
                        <a:gd name="connsiteY27" fmla="*/ 2279406 h 4025919"/>
                        <a:gd name="connsiteX28" fmla="*/ 622600 w 2808540"/>
                        <a:gd name="connsiteY28" fmla="*/ 2739986 h 4025919"/>
                        <a:gd name="connsiteX29" fmla="*/ 817641 w 2808540"/>
                        <a:gd name="connsiteY29" fmla="*/ 2570792 h 4025919"/>
                        <a:gd name="connsiteX30" fmla="*/ 989185 w 2808540"/>
                        <a:gd name="connsiteY30" fmla="*/ 2906828 h 4025919"/>
                        <a:gd name="connsiteX31" fmla="*/ 1033832 w 2808540"/>
                        <a:gd name="connsiteY31" fmla="*/ 2631889 h 4025919"/>
                        <a:gd name="connsiteX32" fmla="*/ 963335 w 2808540"/>
                        <a:gd name="connsiteY32" fmla="*/ 2439198 h 4025919"/>
                        <a:gd name="connsiteX33" fmla="*/ 1045582 w 2808540"/>
                        <a:gd name="connsiteY33" fmla="*/ 2321703 h 4025919"/>
                        <a:gd name="connsiteX34" fmla="*/ 744795 w 2808540"/>
                        <a:gd name="connsiteY34" fmla="*/ 2067915 h 4025919"/>
                        <a:gd name="connsiteX0" fmla="*/ 1130076 w 2808540"/>
                        <a:gd name="connsiteY0" fmla="*/ 53 h 4025919"/>
                        <a:gd name="connsiteX1" fmla="*/ 1887483 w 2808540"/>
                        <a:gd name="connsiteY1" fmla="*/ 536424 h 4025919"/>
                        <a:gd name="connsiteX2" fmla="*/ 1870393 w 2808540"/>
                        <a:gd name="connsiteY2" fmla="*/ 1008112 h 4025919"/>
                        <a:gd name="connsiteX3" fmla="*/ 1804596 w 2808540"/>
                        <a:gd name="connsiteY3" fmla="*/ 1562688 h 4025919"/>
                        <a:gd name="connsiteX4" fmla="*/ 1589920 w 2808540"/>
                        <a:gd name="connsiteY4" fmla="*/ 1895298 h 4025919"/>
                        <a:gd name="connsiteX5" fmla="*/ 1818695 w 2808540"/>
                        <a:gd name="connsiteY5" fmla="*/ 2248858 h 4025919"/>
                        <a:gd name="connsiteX6" fmla="*/ 2615314 w 2808540"/>
                        <a:gd name="connsiteY6" fmla="*/ 2762172 h 4025919"/>
                        <a:gd name="connsiteX7" fmla="*/ 2808539 w 2808540"/>
                        <a:gd name="connsiteY7" fmla="*/ 3621769 h 4025919"/>
                        <a:gd name="connsiteX8" fmla="*/ 1494314 w 2808540"/>
                        <a:gd name="connsiteY8" fmla="*/ 4010364 h 4025919"/>
                        <a:gd name="connsiteX9" fmla="*/ 1036836 w 2808540"/>
                        <a:gd name="connsiteY9" fmla="*/ 3188982 h 4025919"/>
                        <a:gd name="connsiteX10" fmla="*/ -1 w 2808540"/>
                        <a:gd name="connsiteY10" fmla="*/ 2439324 h 4025919"/>
                        <a:gd name="connsiteX11" fmla="*/ 476903 w 2808540"/>
                        <a:gd name="connsiteY11" fmla="*/ 2230840 h 4025919"/>
                        <a:gd name="connsiteX12" fmla="*/ 688394 w 2808540"/>
                        <a:gd name="connsiteY12" fmla="*/ 1938672 h 4025919"/>
                        <a:gd name="connsiteX13" fmla="*/ 516851 w 2808540"/>
                        <a:gd name="connsiteY13" fmla="*/ 1590887 h 4025919"/>
                        <a:gd name="connsiteX14" fmla="*/ 375856 w 2808540"/>
                        <a:gd name="connsiteY14" fmla="*/ 994013 h 4025919"/>
                        <a:gd name="connsiteX15" fmla="*/ 412600 w 2808540"/>
                        <a:gd name="connsiteY15" fmla="*/ 437726 h 4025919"/>
                        <a:gd name="connsiteX16" fmla="*/ 1130076 w 2808540"/>
                        <a:gd name="connsiteY16" fmla="*/ 53 h 4025919"/>
                        <a:gd name="connsiteX17" fmla="*/ 1522611 w 2808540"/>
                        <a:gd name="connsiteY17" fmla="*/ 2065566 h 4025919"/>
                        <a:gd name="connsiteX18" fmla="*/ 1233573 w 2808540"/>
                        <a:gd name="connsiteY18" fmla="*/ 2307604 h 4025919"/>
                        <a:gd name="connsiteX19" fmla="*/ 1325221 w 2808540"/>
                        <a:gd name="connsiteY19" fmla="*/ 2432150 h 4025919"/>
                        <a:gd name="connsiteX20" fmla="*/ 1233574 w 2808540"/>
                        <a:gd name="connsiteY20" fmla="*/ 2643640 h 4025919"/>
                        <a:gd name="connsiteX21" fmla="*/ 1301720 w 2808540"/>
                        <a:gd name="connsiteY21" fmla="*/ 2911528 h 4025919"/>
                        <a:gd name="connsiteX22" fmla="*/ 1480314 w 2808540"/>
                        <a:gd name="connsiteY22" fmla="*/ 2580193 h 4025919"/>
                        <a:gd name="connsiteX23" fmla="*/ 1618957 w 2808540"/>
                        <a:gd name="connsiteY23" fmla="*/ 2737636 h 4025919"/>
                        <a:gd name="connsiteX24" fmla="*/ 1644807 w 2808540"/>
                        <a:gd name="connsiteY24" fmla="*/ 2279406 h 4025919"/>
                        <a:gd name="connsiteX25" fmla="*/ 1522611 w 2808540"/>
                        <a:gd name="connsiteY25" fmla="*/ 2065566 h 4025919"/>
                        <a:gd name="connsiteX26" fmla="*/ 744793 w 2808540"/>
                        <a:gd name="connsiteY26" fmla="*/ 2067915 h 4025919"/>
                        <a:gd name="connsiteX27" fmla="*/ 624947 w 2808540"/>
                        <a:gd name="connsiteY27" fmla="*/ 2279406 h 4025919"/>
                        <a:gd name="connsiteX28" fmla="*/ 622598 w 2808540"/>
                        <a:gd name="connsiteY28" fmla="*/ 2739986 h 4025919"/>
                        <a:gd name="connsiteX29" fmla="*/ 817639 w 2808540"/>
                        <a:gd name="connsiteY29" fmla="*/ 2570792 h 4025919"/>
                        <a:gd name="connsiteX30" fmla="*/ 989183 w 2808540"/>
                        <a:gd name="connsiteY30" fmla="*/ 2906828 h 4025919"/>
                        <a:gd name="connsiteX31" fmla="*/ 1033830 w 2808540"/>
                        <a:gd name="connsiteY31" fmla="*/ 2631889 h 4025919"/>
                        <a:gd name="connsiteX32" fmla="*/ 963333 w 2808540"/>
                        <a:gd name="connsiteY32" fmla="*/ 2439198 h 4025919"/>
                        <a:gd name="connsiteX33" fmla="*/ 1045580 w 2808540"/>
                        <a:gd name="connsiteY33" fmla="*/ 2321703 h 4025919"/>
                        <a:gd name="connsiteX34" fmla="*/ 744793 w 2808540"/>
                        <a:gd name="connsiteY34" fmla="*/ 2067915 h 4025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2808540" h="4025919">
                          <a:moveTo>
                            <a:pt x="1130076" y="53"/>
                          </a:moveTo>
                          <a:cubicBezTo>
                            <a:pt x="1507396" y="-3815"/>
                            <a:pt x="1880594" y="205088"/>
                            <a:pt x="1887483" y="536424"/>
                          </a:cubicBezTo>
                          <a:cubicBezTo>
                            <a:pt x="1922518" y="750051"/>
                            <a:pt x="1896456" y="799185"/>
                            <a:pt x="1870393" y="1008112"/>
                          </a:cubicBezTo>
                          <a:cubicBezTo>
                            <a:pt x="2006688" y="1130307"/>
                            <a:pt x="1994154" y="1335531"/>
                            <a:pt x="1804596" y="1562688"/>
                          </a:cubicBezTo>
                          <a:cubicBezTo>
                            <a:pt x="1804596" y="1698198"/>
                            <a:pt x="1632217" y="1809135"/>
                            <a:pt x="1589920" y="1895298"/>
                          </a:cubicBezTo>
                          <a:cubicBezTo>
                            <a:pt x="1592269" y="2009660"/>
                            <a:pt x="1642062" y="2098856"/>
                            <a:pt x="1818695" y="2248858"/>
                          </a:cubicBezTo>
                          <a:cubicBezTo>
                            <a:pt x="1969481" y="2287239"/>
                            <a:pt x="2232564" y="2361550"/>
                            <a:pt x="2615314" y="2762172"/>
                          </a:cubicBezTo>
                          <a:cubicBezTo>
                            <a:pt x="2736156" y="2961843"/>
                            <a:pt x="2725296" y="3149511"/>
                            <a:pt x="2808539" y="3621769"/>
                          </a:cubicBezTo>
                          <a:cubicBezTo>
                            <a:pt x="2653490" y="3905076"/>
                            <a:pt x="1781234" y="4080822"/>
                            <a:pt x="1494314" y="4010364"/>
                          </a:cubicBezTo>
                          <a:cubicBezTo>
                            <a:pt x="1388056" y="3849575"/>
                            <a:pt x="1237378" y="3440786"/>
                            <a:pt x="1036836" y="3188982"/>
                          </a:cubicBezTo>
                          <a:cubicBezTo>
                            <a:pt x="639519" y="2819880"/>
                            <a:pt x="95333" y="2558678"/>
                            <a:pt x="-1" y="2439324"/>
                          </a:cubicBezTo>
                          <a:cubicBezTo>
                            <a:pt x="155208" y="2280742"/>
                            <a:pt x="178204" y="2312564"/>
                            <a:pt x="476903" y="2230840"/>
                          </a:cubicBezTo>
                          <a:cubicBezTo>
                            <a:pt x="661894" y="2092196"/>
                            <a:pt x="681736" y="2045331"/>
                            <a:pt x="688394" y="1938672"/>
                          </a:cubicBezTo>
                          <a:cubicBezTo>
                            <a:pt x="614123" y="1751108"/>
                            <a:pt x="516851" y="1738147"/>
                            <a:pt x="516851" y="1590887"/>
                          </a:cubicBezTo>
                          <a:cubicBezTo>
                            <a:pt x="200539" y="1390790"/>
                            <a:pt x="311768" y="1053828"/>
                            <a:pt x="375856" y="994013"/>
                          </a:cubicBezTo>
                          <a:cubicBezTo>
                            <a:pt x="359905" y="727121"/>
                            <a:pt x="353355" y="615321"/>
                            <a:pt x="412600" y="437726"/>
                          </a:cubicBezTo>
                          <a:cubicBezTo>
                            <a:pt x="540643" y="134785"/>
                            <a:pt x="836606" y="3062"/>
                            <a:pt x="1130076" y="53"/>
                          </a:cubicBezTo>
                          <a:close/>
                          <a:moveTo>
                            <a:pt x="1522611" y="2065566"/>
                          </a:moveTo>
                          <a:cubicBezTo>
                            <a:pt x="1449764" y="2139197"/>
                            <a:pt x="1297021" y="2248073"/>
                            <a:pt x="1233573" y="2307604"/>
                          </a:cubicBezTo>
                          <a:cubicBezTo>
                            <a:pt x="1278222" y="2379668"/>
                            <a:pt x="1313470" y="2395334"/>
                            <a:pt x="1325221" y="2432150"/>
                          </a:cubicBezTo>
                          <a:cubicBezTo>
                            <a:pt x="1301721" y="2487764"/>
                            <a:pt x="1257073" y="2585675"/>
                            <a:pt x="1233574" y="2643640"/>
                          </a:cubicBezTo>
                          <a:lnTo>
                            <a:pt x="1301720" y="2911528"/>
                          </a:lnTo>
                          <a:cubicBezTo>
                            <a:pt x="1376917" y="2790900"/>
                            <a:pt x="1440366" y="2656173"/>
                            <a:pt x="1480314" y="2580193"/>
                          </a:cubicBezTo>
                          <a:lnTo>
                            <a:pt x="1618957" y="2737636"/>
                          </a:lnTo>
                          <a:cubicBezTo>
                            <a:pt x="1618175" y="2584109"/>
                            <a:pt x="1647940" y="2486981"/>
                            <a:pt x="1644807" y="2279406"/>
                          </a:cubicBezTo>
                          <a:lnTo>
                            <a:pt x="1522611" y="2065566"/>
                          </a:lnTo>
                          <a:close/>
                          <a:moveTo>
                            <a:pt x="744793" y="2067915"/>
                          </a:moveTo>
                          <a:lnTo>
                            <a:pt x="624947" y="2279406"/>
                          </a:lnTo>
                          <a:lnTo>
                            <a:pt x="622598" y="2739986"/>
                          </a:lnTo>
                          <a:lnTo>
                            <a:pt x="817639" y="2570792"/>
                          </a:lnTo>
                          <a:cubicBezTo>
                            <a:pt x="857587" y="2646773"/>
                            <a:pt x="913986" y="2786200"/>
                            <a:pt x="989183" y="2906828"/>
                          </a:cubicBezTo>
                          <a:lnTo>
                            <a:pt x="1033830" y="2631889"/>
                          </a:lnTo>
                          <a:cubicBezTo>
                            <a:pt x="1010331" y="2573925"/>
                            <a:pt x="986832" y="2494812"/>
                            <a:pt x="963333" y="2439198"/>
                          </a:cubicBezTo>
                          <a:cubicBezTo>
                            <a:pt x="975083" y="2402382"/>
                            <a:pt x="1000932" y="2393767"/>
                            <a:pt x="1045580" y="2321703"/>
                          </a:cubicBezTo>
                          <a:cubicBezTo>
                            <a:pt x="982133" y="2262173"/>
                            <a:pt x="817640" y="2141546"/>
                            <a:pt x="744793" y="2067915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75000"/>
                        <a:lumOff val="25000"/>
                      </a:scheme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C41683B8-C4D1-4C77-9D67-2FED3A208F95}"/>
                      </a:ext>
                    </a:extLst>
                  </p:cNvPr>
                  <p:cNvGrpSpPr/>
                  <p:nvPr/>
                </p:nvGrpSpPr>
                <p:grpSpPr>
                  <a:xfrm>
                    <a:off x="6060255" y="5137964"/>
                    <a:ext cx="620259" cy="568694"/>
                    <a:chOff x="3168656" y="4554266"/>
                    <a:chExt cx="837482" cy="767861"/>
                  </a:xfrm>
                  <a:grpFill/>
                </p:grpSpPr>
                <p:sp>
                  <p:nvSpPr>
                    <p:cNvPr id="20" name="Freeform 21">
                      <a:extLst>
                        <a:ext uri="{FF2B5EF4-FFF2-40B4-BE49-F238E27FC236}">
                          <a16:creationId xmlns:a16="http://schemas.microsoft.com/office/drawing/2014/main" id="{A5DBDA6F-112F-4408-A48E-AA633905F5E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168656" y="4658544"/>
                      <a:ext cx="555515" cy="558439"/>
                    </a:xfrm>
                    <a:custGeom>
                      <a:avLst/>
                      <a:gdLst>
                        <a:gd name="connsiteX0" fmla="*/ 305935 w 555515"/>
                        <a:gd name="connsiteY0" fmla="*/ 170871 h 558439"/>
                        <a:gd name="connsiteX1" fmla="*/ 258251 w 555515"/>
                        <a:gd name="connsiteY1" fmla="*/ 171795 h 558439"/>
                        <a:gd name="connsiteX2" fmla="*/ 304751 w 555515"/>
                        <a:gd name="connsiteY2" fmla="*/ 387511 h 558439"/>
                        <a:gd name="connsiteX3" fmla="*/ 305935 w 555515"/>
                        <a:gd name="connsiteY3" fmla="*/ 170871 h 558439"/>
                        <a:gd name="connsiteX4" fmla="*/ 262506 w 555515"/>
                        <a:gd name="connsiteY4" fmla="*/ 0 h 558439"/>
                        <a:gd name="connsiteX5" fmla="*/ 344995 w 555515"/>
                        <a:gd name="connsiteY5" fmla="*/ 76806 h 558439"/>
                        <a:gd name="connsiteX6" fmla="*/ 433929 w 555515"/>
                        <a:gd name="connsiteY6" fmla="*/ 49190 h 558439"/>
                        <a:gd name="connsiteX7" fmla="*/ 506107 w 555515"/>
                        <a:gd name="connsiteY7" fmla="*/ 121681 h 558439"/>
                        <a:gd name="connsiteX8" fmla="*/ 482907 w 555515"/>
                        <a:gd name="connsiteY8" fmla="*/ 215747 h 558439"/>
                        <a:gd name="connsiteX9" fmla="*/ 555515 w 555515"/>
                        <a:gd name="connsiteY9" fmla="*/ 228691 h 558439"/>
                        <a:gd name="connsiteX10" fmla="*/ 554656 w 555515"/>
                        <a:gd name="connsiteY10" fmla="*/ 332681 h 558439"/>
                        <a:gd name="connsiteX11" fmla="*/ 479041 w 555515"/>
                        <a:gd name="connsiteY11" fmla="*/ 345194 h 558439"/>
                        <a:gd name="connsiteX12" fmla="*/ 507396 w 555515"/>
                        <a:gd name="connsiteY12" fmla="*/ 434082 h 558439"/>
                        <a:gd name="connsiteX13" fmla="*/ 433929 w 555515"/>
                        <a:gd name="connsiteY13" fmla="*/ 509593 h 558439"/>
                        <a:gd name="connsiteX14" fmla="*/ 360462 w 555515"/>
                        <a:gd name="connsiteY14" fmla="*/ 474211 h 558439"/>
                        <a:gd name="connsiteX15" fmla="*/ 328239 w 555515"/>
                        <a:gd name="connsiteY15" fmla="*/ 557920 h 558439"/>
                        <a:gd name="connsiteX16" fmla="*/ 208372 w 555515"/>
                        <a:gd name="connsiteY16" fmla="*/ 481115 h 558439"/>
                        <a:gd name="connsiteX17" fmla="*/ 122875 w 555515"/>
                        <a:gd name="connsiteY17" fmla="*/ 509593 h 558439"/>
                        <a:gd name="connsiteX18" fmla="*/ 51986 w 555515"/>
                        <a:gd name="connsiteY18" fmla="*/ 440554 h 558439"/>
                        <a:gd name="connsiteX19" fmla="*/ 85067 w 555515"/>
                        <a:gd name="connsiteY19" fmla="*/ 363317 h 558439"/>
                        <a:gd name="connsiteX20" fmla="*/ 0 w 555515"/>
                        <a:gd name="connsiteY20" fmla="*/ 325777 h 558439"/>
                        <a:gd name="connsiteX21" fmla="*/ 2148 w 555515"/>
                        <a:gd name="connsiteY21" fmla="*/ 227397 h 558439"/>
                        <a:gd name="connsiteX22" fmla="*/ 72178 w 555515"/>
                        <a:gd name="connsiteY22" fmla="*/ 213158 h 558439"/>
                        <a:gd name="connsiteX23" fmla="*/ 49838 w 555515"/>
                        <a:gd name="connsiteY23" fmla="*/ 121681 h 558439"/>
                        <a:gd name="connsiteX24" fmla="*/ 122875 w 555515"/>
                        <a:gd name="connsiteY24" fmla="*/ 49622 h 558439"/>
                        <a:gd name="connsiteX25" fmla="*/ 211809 w 555515"/>
                        <a:gd name="connsiteY25" fmla="*/ 76806 h 558439"/>
                        <a:gd name="connsiteX26" fmla="*/ 262506 w 555515"/>
                        <a:gd name="connsiteY26" fmla="*/ 0 h 5584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555515" h="558439">
                          <a:moveTo>
                            <a:pt x="305935" y="170871"/>
                          </a:moveTo>
                          <a:cubicBezTo>
                            <a:pt x="291734" y="167838"/>
                            <a:pt x="275797" y="167858"/>
                            <a:pt x="258251" y="171795"/>
                          </a:cubicBezTo>
                          <a:cubicBezTo>
                            <a:pt x="111862" y="204584"/>
                            <a:pt x="158362" y="419005"/>
                            <a:pt x="304751" y="387511"/>
                          </a:cubicBezTo>
                          <a:cubicBezTo>
                            <a:pt x="419656" y="362973"/>
                            <a:pt x="405340" y="192106"/>
                            <a:pt x="305935" y="170871"/>
                          </a:cubicBezTo>
                          <a:close/>
                          <a:moveTo>
                            <a:pt x="262506" y="0"/>
                          </a:moveTo>
                          <a:cubicBezTo>
                            <a:pt x="390536" y="0"/>
                            <a:pt x="310195" y="39266"/>
                            <a:pt x="344995" y="76806"/>
                          </a:cubicBezTo>
                          <a:cubicBezTo>
                            <a:pt x="392255" y="100538"/>
                            <a:pt x="393114" y="66882"/>
                            <a:pt x="433929" y="49190"/>
                          </a:cubicBezTo>
                          <a:cubicBezTo>
                            <a:pt x="460566" y="61704"/>
                            <a:pt x="492789" y="94929"/>
                            <a:pt x="506107" y="121681"/>
                          </a:cubicBezTo>
                          <a:cubicBezTo>
                            <a:pt x="491500" y="166556"/>
                            <a:pt x="448537" y="168282"/>
                            <a:pt x="482907" y="215747"/>
                          </a:cubicBezTo>
                          <a:lnTo>
                            <a:pt x="555515" y="228691"/>
                          </a:lnTo>
                          <a:lnTo>
                            <a:pt x="554656" y="332681"/>
                          </a:lnTo>
                          <a:lnTo>
                            <a:pt x="479041" y="345194"/>
                          </a:lnTo>
                          <a:cubicBezTo>
                            <a:pt x="460137" y="406466"/>
                            <a:pt x="481189" y="384460"/>
                            <a:pt x="507396" y="434082"/>
                          </a:cubicBezTo>
                          <a:cubicBezTo>
                            <a:pt x="498804" y="459108"/>
                            <a:pt x="460137" y="498374"/>
                            <a:pt x="433929" y="509593"/>
                          </a:cubicBezTo>
                          <a:cubicBezTo>
                            <a:pt x="406003" y="497943"/>
                            <a:pt x="388388" y="466012"/>
                            <a:pt x="360462" y="474211"/>
                          </a:cubicBezTo>
                          <a:cubicBezTo>
                            <a:pt x="330817" y="482841"/>
                            <a:pt x="342417" y="521675"/>
                            <a:pt x="328239" y="557920"/>
                          </a:cubicBezTo>
                          <a:cubicBezTo>
                            <a:pt x="147364" y="563098"/>
                            <a:pt x="257780" y="529010"/>
                            <a:pt x="208372" y="481115"/>
                          </a:cubicBezTo>
                          <a:cubicBezTo>
                            <a:pt x="181305" y="454794"/>
                            <a:pt x="149083" y="498374"/>
                            <a:pt x="122875" y="509593"/>
                          </a:cubicBezTo>
                          <a:cubicBezTo>
                            <a:pt x="101393" y="499669"/>
                            <a:pt x="63586" y="461697"/>
                            <a:pt x="51986" y="440554"/>
                          </a:cubicBezTo>
                          <a:cubicBezTo>
                            <a:pt x="60149" y="398700"/>
                            <a:pt x="97527" y="396974"/>
                            <a:pt x="85067" y="363317"/>
                          </a:cubicBezTo>
                          <a:cubicBezTo>
                            <a:pt x="70890" y="323620"/>
                            <a:pt x="36519" y="348215"/>
                            <a:pt x="0" y="325777"/>
                          </a:cubicBezTo>
                          <a:lnTo>
                            <a:pt x="2148" y="227397"/>
                          </a:lnTo>
                          <a:lnTo>
                            <a:pt x="72178" y="213158"/>
                          </a:lnTo>
                          <a:cubicBezTo>
                            <a:pt x="115571" y="188563"/>
                            <a:pt x="49408" y="138509"/>
                            <a:pt x="49838" y="121681"/>
                          </a:cubicBezTo>
                          <a:cubicBezTo>
                            <a:pt x="61867" y="91477"/>
                            <a:pt x="92371" y="62567"/>
                            <a:pt x="122875" y="49622"/>
                          </a:cubicBezTo>
                          <a:cubicBezTo>
                            <a:pt x="163261" y="65587"/>
                            <a:pt x="164120" y="102696"/>
                            <a:pt x="211809" y="76806"/>
                          </a:cubicBezTo>
                          <a:cubicBezTo>
                            <a:pt x="231142" y="24595"/>
                            <a:pt x="199350" y="0"/>
                            <a:pt x="262506" y="0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75000"/>
                        <a:lumOff val="25000"/>
                      </a:schemeClr>
                    </a:solidFill>
                    <a:ln w="3175">
                      <a:solidFill>
                        <a:schemeClr val="tx2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Freeform 22">
                      <a:extLst>
                        <a:ext uri="{FF2B5EF4-FFF2-40B4-BE49-F238E27FC236}">
                          <a16:creationId xmlns:a16="http://schemas.microsoft.com/office/drawing/2014/main" id="{F5714A72-7D57-4E91-9799-4C2BEA39E6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69188" y="4554266"/>
                      <a:ext cx="336950" cy="322312"/>
                    </a:xfrm>
                    <a:custGeom>
                      <a:avLst/>
                      <a:gdLst>
                        <a:gd name="connsiteX0" fmla="*/ 176595 w 336950"/>
                        <a:gd name="connsiteY0" fmla="*/ 106609 h 322312"/>
                        <a:gd name="connsiteX1" fmla="*/ 153055 w 336950"/>
                        <a:gd name="connsiteY1" fmla="*/ 108161 h 322312"/>
                        <a:gd name="connsiteX2" fmla="*/ 179340 w 336950"/>
                        <a:gd name="connsiteY2" fmla="*/ 213818 h 322312"/>
                        <a:gd name="connsiteX3" fmla="*/ 176595 w 336950"/>
                        <a:gd name="connsiteY3" fmla="*/ 106609 h 322312"/>
                        <a:gd name="connsiteX4" fmla="*/ 225545 w 336950"/>
                        <a:gd name="connsiteY4" fmla="*/ 0 h 322312"/>
                        <a:gd name="connsiteX5" fmla="*/ 277000 w 336950"/>
                        <a:gd name="connsiteY5" fmla="*/ 27293 h 322312"/>
                        <a:gd name="connsiteX6" fmla="*/ 271426 w 336950"/>
                        <a:gd name="connsiteY6" fmla="*/ 110037 h 322312"/>
                        <a:gd name="connsiteX7" fmla="*/ 331885 w 336950"/>
                        <a:gd name="connsiteY7" fmla="*/ 195813 h 322312"/>
                        <a:gd name="connsiteX8" fmla="*/ 270997 w 336950"/>
                        <a:gd name="connsiteY8" fmla="*/ 207077 h 322312"/>
                        <a:gd name="connsiteX9" fmla="*/ 276571 w 336950"/>
                        <a:gd name="connsiteY9" fmla="*/ 290254 h 322312"/>
                        <a:gd name="connsiteX10" fmla="*/ 219113 w 336950"/>
                        <a:gd name="connsiteY10" fmla="*/ 320146 h 322312"/>
                        <a:gd name="connsiteX11" fmla="*/ 162084 w 336950"/>
                        <a:gd name="connsiteY11" fmla="*/ 273359 h 322312"/>
                        <a:gd name="connsiteX12" fmla="*/ 111057 w 336950"/>
                        <a:gd name="connsiteY12" fmla="*/ 322312 h 322312"/>
                        <a:gd name="connsiteX13" fmla="*/ 58745 w 336950"/>
                        <a:gd name="connsiteY13" fmla="*/ 290254 h 322312"/>
                        <a:gd name="connsiteX14" fmla="*/ 71180 w 336950"/>
                        <a:gd name="connsiteY14" fmla="*/ 214442 h 322312"/>
                        <a:gd name="connsiteX15" fmla="*/ 0 w 336950"/>
                        <a:gd name="connsiteY15" fmla="*/ 191481 h 322312"/>
                        <a:gd name="connsiteX16" fmla="*/ 1715 w 336950"/>
                        <a:gd name="connsiteY16" fmla="*/ 127799 h 322312"/>
                        <a:gd name="connsiteX17" fmla="*/ 69036 w 336950"/>
                        <a:gd name="connsiteY17" fmla="*/ 107871 h 322312"/>
                        <a:gd name="connsiteX18" fmla="*/ 57029 w 336950"/>
                        <a:gd name="connsiteY18" fmla="*/ 34224 h 322312"/>
                        <a:gd name="connsiteX19" fmla="*/ 120491 w 336950"/>
                        <a:gd name="connsiteY19" fmla="*/ 433 h 322312"/>
                        <a:gd name="connsiteX20" fmla="*/ 225545 w 336950"/>
                        <a:gd name="connsiteY20" fmla="*/ 0 h 3223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36950" h="322312">
                          <a:moveTo>
                            <a:pt x="176595" y="106609"/>
                          </a:moveTo>
                          <a:cubicBezTo>
                            <a:pt x="169402" y="105407"/>
                            <a:pt x="161511" y="105780"/>
                            <a:pt x="153055" y="108161"/>
                          </a:cubicBezTo>
                          <a:cubicBezTo>
                            <a:pt x="91005" y="125482"/>
                            <a:pt x="103501" y="229407"/>
                            <a:pt x="179340" y="213818"/>
                          </a:cubicBezTo>
                          <a:cubicBezTo>
                            <a:pt x="243059" y="200557"/>
                            <a:pt x="226941" y="115022"/>
                            <a:pt x="176595" y="106609"/>
                          </a:cubicBezTo>
                          <a:close/>
                          <a:moveTo>
                            <a:pt x="225545" y="0"/>
                          </a:moveTo>
                          <a:lnTo>
                            <a:pt x="277000" y="27293"/>
                          </a:lnTo>
                          <a:cubicBezTo>
                            <a:pt x="276571" y="72780"/>
                            <a:pt x="244840" y="84477"/>
                            <a:pt x="271426" y="110037"/>
                          </a:cubicBezTo>
                          <a:cubicBezTo>
                            <a:pt x="313876" y="142528"/>
                            <a:pt x="350752" y="92708"/>
                            <a:pt x="331885" y="195813"/>
                          </a:cubicBezTo>
                          <a:lnTo>
                            <a:pt x="270997" y="207077"/>
                          </a:lnTo>
                          <a:cubicBezTo>
                            <a:pt x="246556" y="243900"/>
                            <a:pt x="275285" y="240868"/>
                            <a:pt x="276571" y="290254"/>
                          </a:cubicBezTo>
                          <a:cubicBezTo>
                            <a:pt x="259419" y="304117"/>
                            <a:pt x="239266" y="317114"/>
                            <a:pt x="219113" y="320146"/>
                          </a:cubicBezTo>
                          <a:cubicBezTo>
                            <a:pt x="194243" y="297186"/>
                            <a:pt x="196387" y="275958"/>
                            <a:pt x="162084" y="273359"/>
                          </a:cubicBezTo>
                          <a:cubicBezTo>
                            <a:pt x="140644" y="282456"/>
                            <a:pt x="134212" y="308016"/>
                            <a:pt x="111057" y="322312"/>
                          </a:cubicBezTo>
                          <a:lnTo>
                            <a:pt x="58745" y="290254"/>
                          </a:lnTo>
                          <a:cubicBezTo>
                            <a:pt x="59173" y="249532"/>
                            <a:pt x="78469" y="251698"/>
                            <a:pt x="71180" y="214442"/>
                          </a:cubicBezTo>
                          <a:cubicBezTo>
                            <a:pt x="49740" y="197113"/>
                            <a:pt x="26585" y="205344"/>
                            <a:pt x="0" y="191481"/>
                          </a:cubicBezTo>
                          <a:lnTo>
                            <a:pt x="1715" y="127799"/>
                          </a:lnTo>
                          <a:cubicBezTo>
                            <a:pt x="27872" y="118268"/>
                            <a:pt x="51884" y="121734"/>
                            <a:pt x="69036" y="107871"/>
                          </a:cubicBezTo>
                          <a:cubicBezTo>
                            <a:pt x="80613" y="76246"/>
                            <a:pt x="62175" y="68015"/>
                            <a:pt x="57029" y="34224"/>
                          </a:cubicBezTo>
                          <a:cubicBezTo>
                            <a:pt x="71608" y="19062"/>
                            <a:pt x="93906" y="4766"/>
                            <a:pt x="120491" y="433"/>
                          </a:cubicBezTo>
                          <a:cubicBezTo>
                            <a:pt x="181379" y="94008"/>
                            <a:pt x="175376" y="28159"/>
                            <a:pt x="225545" y="0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75000"/>
                        <a:lumOff val="25000"/>
                      </a:schemeClr>
                    </a:solidFill>
                    <a:ln w="3175">
                      <a:solidFill>
                        <a:schemeClr val="tx2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Freeform 23">
                      <a:extLst>
                        <a:ext uri="{FF2B5EF4-FFF2-40B4-BE49-F238E27FC236}">
                          <a16:creationId xmlns:a16="http://schemas.microsoft.com/office/drawing/2014/main" id="{AB3659F3-61C9-43A2-8E66-92F91BE27CD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69188" y="5001711"/>
                      <a:ext cx="335584" cy="320416"/>
                    </a:xfrm>
                    <a:custGeom>
                      <a:avLst/>
                      <a:gdLst>
                        <a:gd name="connsiteX0" fmla="*/ 174148 w 335584"/>
                        <a:gd name="connsiteY0" fmla="*/ 104063 h 320416"/>
                        <a:gd name="connsiteX1" fmla="*/ 150332 w 335584"/>
                        <a:gd name="connsiteY1" fmla="*/ 108746 h 320416"/>
                        <a:gd name="connsiteX2" fmla="*/ 185253 w 335584"/>
                        <a:gd name="connsiteY2" fmla="*/ 211746 h 320416"/>
                        <a:gd name="connsiteX3" fmla="*/ 174148 w 335584"/>
                        <a:gd name="connsiteY3" fmla="*/ 104063 h 320416"/>
                        <a:gd name="connsiteX4" fmla="*/ 119913 w 335584"/>
                        <a:gd name="connsiteY4" fmla="*/ 0 h 320416"/>
                        <a:gd name="connsiteX5" fmla="*/ 219553 w 335584"/>
                        <a:gd name="connsiteY5" fmla="*/ 1723 h 320416"/>
                        <a:gd name="connsiteX6" fmla="*/ 278647 w 335584"/>
                        <a:gd name="connsiteY6" fmla="*/ 33592 h 320416"/>
                        <a:gd name="connsiteX7" fmla="*/ 275628 w 335584"/>
                        <a:gd name="connsiteY7" fmla="*/ 110682 h 320416"/>
                        <a:gd name="connsiteX8" fmla="*/ 285117 w 335584"/>
                        <a:gd name="connsiteY8" fmla="*/ 114988 h 320416"/>
                        <a:gd name="connsiteX9" fmla="*/ 335584 w 335584"/>
                        <a:gd name="connsiteY9" fmla="*/ 129200 h 320416"/>
                        <a:gd name="connsiteX10" fmla="*/ 332996 w 335584"/>
                        <a:gd name="connsiteY10" fmla="*/ 192508 h 320416"/>
                        <a:gd name="connsiteX11" fmla="*/ 265275 w 335584"/>
                        <a:gd name="connsiteY11" fmla="*/ 211027 h 320416"/>
                        <a:gd name="connsiteX12" fmla="*/ 277353 w 335584"/>
                        <a:gd name="connsiteY12" fmla="*/ 288116 h 320416"/>
                        <a:gd name="connsiteX13" fmla="*/ 218259 w 335584"/>
                        <a:gd name="connsiteY13" fmla="*/ 319124 h 320416"/>
                        <a:gd name="connsiteX14" fmla="*/ 162185 w 335584"/>
                        <a:gd name="connsiteY14" fmla="*/ 271320 h 320416"/>
                        <a:gd name="connsiteX15" fmla="*/ 110424 w 335584"/>
                        <a:gd name="connsiteY15" fmla="*/ 320416 h 320416"/>
                        <a:gd name="connsiteX16" fmla="*/ 58231 w 335584"/>
                        <a:gd name="connsiteY16" fmla="*/ 288116 h 320416"/>
                        <a:gd name="connsiteX17" fmla="*/ 70740 w 335584"/>
                        <a:gd name="connsiteY17" fmla="*/ 213180 h 320416"/>
                        <a:gd name="connsiteX18" fmla="*/ 0 w 335584"/>
                        <a:gd name="connsiteY18" fmla="*/ 192508 h 320416"/>
                        <a:gd name="connsiteX19" fmla="*/ 431 w 335584"/>
                        <a:gd name="connsiteY19" fmla="*/ 125324 h 320416"/>
                        <a:gd name="connsiteX20" fmla="*/ 66427 w 335584"/>
                        <a:gd name="connsiteY20" fmla="*/ 109820 h 320416"/>
                        <a:gd name="connsiteX21" fmla="*/ 58663 w 335584"/>
                        <a:gd name="connsiteY21" fmla="*/ 25840 h 320416"/>
                        <a:gd name="connsiteX22" fmla="*/ 119913 w 335584"/>
                        <a:gd name="connsiteY22" fmla="*/ 0 h 320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35584" h="320416">
                          <a:moveTo>
                            <a:pt x="174148" y="104063"/>
                          </a:moveTo>
                          <a:cubicBezTo>
                            <a:pt x="166924" y="103700"/>
                            <a:pt x="158955" y="105106"/>
                            <a:pt x="150332" y="108746"/>
                          </a:cubicBezTo>
                          <a:cubicBezTo>
                            <a:pt x="79628" y="138733"/>
                            <a:pt x="117998" y="231303"/>
                            <a:pt x="185253" y="211746"/>
                          </a:cubicBezTo>
                          <a:cubicBezTo>
                            <a:pt x="238820" y="195774"/>
                            <a:pt x="224721" y="106600"/>
                            <a:pt x="174148" y="104063"/>
                          </a:cubicBezTo>
                          <a:close/>
                          <a:moveTo>
                            <a:pt x="119913" y="0"/>
                          </a:moveTo>
                          <a:cubicBezTo>
                            <a:pt x="171243" y="87426"/>
                            <a:pt x="186340" y="33592"/>
                            <a:pt x="219553" y="1723"/>
                          </a:cubicBezTo>
                          <a:cubicBezTo>
                            <a:pt x="244140" y="5168"/>
                            <a:pt x="263550" y="18950"/>
                            <a:pt x="278647" y="33592"/>
                          </a:cubicBezTo>
                          <a:cubicBezTo>
                            <a:pt x="273471" y="62447"/>
                            <a:pt x="245434" y="97331"/>
                            <a:pt x="275628" y="110682"/>
                          </a:cubicBezTo>
                          <a:lnTo>
                            <a:pt x="285117" y="114988"/>
                          </a:lnTo>
                          <a:cubicBezTo>
                            <a:pt x="305822" y="121879"/>
                            <a:pt x="312723" y="116711"/>
                            <a:pt x="335584" y="129200"/>
                          </a:cubicBezTo>
                          <a:lnTo>
                            <a:pt x="332996" y="192508"/>
                          </a:lnTo>
                          <a:cubicBezTo>
                            <a:pt x="305822" y="203706"/>
                            <a:pt x="286411" y="197676"/>
                            <a:pt x="265275" y="211027"/>
                          </a:cubicBezTo>
                          <a:cubicBezTo>
                            <a:pt x="254061" y="245050"/>
                            <a:pt x="276059" y="246342"/>
                            <a:pt x="277353" y="288116"/>
                          </a:cubicBezTo>
                          <a:cubicBezTo>
                            <a:pt x="259668" y="302759"/>
                            <a:pt x="241552" y="314818"/>
                            <a:pt x="218259" y="319124"/>
                          </a:cubicBezTo>
                          <a:cubicBezTo>
                            <a:pt x="199711" y="299744"/>
                            <a:pt x="194967" y="274335"/>
                            <a:pt x="162185" y="271320"/>
                          </a:cubicBezTo>
                          <a:cubicBezTo>
                            <a:pt x="141049" y="280364"/>
                            <a:pt x="134147" y="305774"/>
                            <a:pt x="110424" y="320416"/>
                          </a:cubicBezTo>
                          <a:lnTo>
                            <a:pt x="58231" y="288116"/>
                          </a:lnTo>
                          <a:cubicBezTo>
                            <a:pt x="59525" y="246342"/>
                            <a:pt x="78073" y="251079"/>
                            <a:pt x="70740" y="213180"/>
                          </a:cubicBezTo>
                          <a:cubicBezTo>
                            <a:pt x="47016" y="195092"/>
                            <a:pt x="32351" y="204998"/>
                            <a:pt x="0" y="192508"/>
                          </a:cubicBezTo>
                          <a:lnTo>
                            <a:pt x="431" y="125324"/>
                          </a:lnTo>
                          <a:lnTo>
                            <a:pt x="66427" y="109820"/>
                          </a:lnTo>
                          <a:cubicBezTo>
                            <a:pt x="84974" y="77090"/>
                            <a:pt x="57369" y="71491"/>
                            <a:pt x="58663" y="25840"/>
                          </a:cubicBezTo>
                          <a:cubicBezTo>
                            <a:pt x="81092" y="16366"/>
                            <a:pt x="92307" y="4738"/>
                            <a:pt x="119913" y="0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75000"/>
                        <a:lumOff val="25000"/>
                      </a:schemeClr>
                    </a:solidFill>
                    <a:ln w="19050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ctr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E865A6D-6036-4E05-BD6E-359A6A891A4D}"/>
                    </a:ext>
                  </a:extLst>
                </p:cNvPr>
                <p:cNvSpPr txBox="1"/>
                <p:nvPr/>
              </p:nvSpPr>
              <p:spPr>
                <a:xfrm flipH="1">
                  <a:off x="1408731" y="3899030"/>
                  <a:ext cx="1536213" cy="38284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1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cs typeface="Calibri" panose="020F0502020204030204" pitchFamily="34" charset="0"/>
                    </a:rPr>
                    <a:t>PRINCIPLES</a:t>
                  </a:r>
                </a:p>
              </p:txBody>
            </p:sp>
          </p:grpSp>
        </p:grpSp>
      </p:grpSp>
      <p:sp>
        <p:nvSpPr>
          <p:cNvPr id="108" name="Rectangle 143">
            <a:extLst>
              <a:ext uri="{FF2B5EF4-FFF2-40B4-BE49-F238E27FC236}">
                <a16:creationId xmlns:a16="http://schemas.microsoft.com/office/drawing/2014/main" id="{D8F72314-80F6-43FD-9350-4D57FCAE2F45}"/>
              </a:ext>
            </a:extLst>
          </p:cNvPr>
          <p:cNvSpPr/>
          <p:nvPr/>
        </p:nvSpPr>
        <p:spPr>
          <a:xfrm flipH="1">
            <a:off x="2914484" y="2996952"/>
            <a:ext cx="2063114" cy="662962"/>
          </a:xfrm>
          <a:custGeom>
            <a:avLst/>
            <a:gdLst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084172 w 2263070"/>
              <a:gd name="connsiteY2" fmla="*/ 362830 h 687216"/>
              <a:gd name="connsiteX3" fmla="*/ 2263070 w 2263070"/>
              <a:gd name="connsiteY3" fmla="*/ 687216 h 687216"/>
              <a:gd name="connsiteX4" fmla="*/ 0 w 2263070"/>
              <a:gd name="connsiteY4" fmla="*/ 687216 h 687216"/>
              <a:gd name="connsiteX5" fmla="*/ 0 w 2263070"/>
              <a:gd name="connsiteY5" fmla="*/ 0 h 687216"/>
              <a:gd name="connsiteX0" fmla="*/ 0 w 2545953"/>
              <a:gd name="connsiteY0" fmla="*/ 0 h 687216"/>
              <a:gd name="connsiteX1" fmla="*/ 2263070 w 2545953"/>
              <a:gd name="connsiteY1" fmla="*/ 0 h 687216"/>
              <a:gd name="connsiteX2" fmla="*/ 2263070 w 2545953"/>
              <a:gd name="connsiteY2" fmla="*/ 687216 h 687216"/>
              <a:gd name="connsiteX3" fmla="*/ 0 w 2545953"/>
              <a:gd name="connsiteY3" fmla="*/ 687216 h 687216"/>
              <a:gd name="connsiteX4" fmla="*/ 0 w 2545953"/>
              <a:gd name="connsiteY4" fmla="*/ 0 h 687216"/>
              <a:gd name="connsiteX0" fmla="*/ 0 w 2406114"/>
              <a:gd name="connsiteY0" fmla="*/ 0 h 687216"/>
              <a:gd name="connsiteX1" fmla="*/ 2263070 w 2406114"/>
              <a:gd name="connsiteY1" fmla="*/ 0 h 687216"/>
              <a:gd name="connsiteX2" fmla="*/ 2263070 w 2406114"/>
              <a:gd name="connsiteY2" fmla="*/ 687216 h 687216"/>
              <a:gd name="connsiteX3" fmla="*/ 0 w 2406114"/>
              <a:gd name="connsiteY3" fmla="*/ 687216 h 687216"/>
              <a:gd name="connsiteX4" fmla="*/ 0 w 2406114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070" h="687216">
                <a:moveTo>
                  <a:pt x="0" y="0"/>
                </a:moveTo>
                <a:lnTo>
                  <a:pt x="2263070" y="0"/>
                </a:lnTo>
                <a:cubicBezTo>
                  <a:pt x="2090180" y="109772"/>
                  <a:pt x="1973498" y="458379"/>
                  <a:pt x="2263070" y="687216"/>
                </a:cubicBezTo>
                <a:lnTo>
                  <a:pt x="0" y="6872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8585">
                <a:srgbClr val="CC9900"/>
              </a:gs>
              <a:gs pos="88500">
                <a:schemeClr val="accent3">
                  <a:lumMod val="50000"/>
                </a:schemeClr>
              </a:gs>
              <a:gs pos="0">
                <a:schemeClr val="accent3">
                  <a:lumMod val="50000"/>
                </a:schemeClr>
              </a:gs>
              <a:gs pos="100000">
                <a:srgbClr val="CC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E94079F-E969-4628-BA18-6C82B3C0AB2D}"/>
              </a:ext>
            </a:extLst>
          </p:cNvPr>
          <p:cNvSpPr txBox="1"/>
          <p:nvPr/>
        </p:nvSpPr>
        <p:spPr>
          <a:xfrm flipH="1">
            <a:off x="2858535" y="2260677"/>
            <a:ext cx="147551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CONSULTATIONS &amp; COLLABORATION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0614C20-27D8-4BF6-B6CB-B1BA590FDF33}"/>
              </a:ext>
            </a:extLst>
          </p:cNvPr>
          <p:cNvSpPr txBox="1"/>
          <p:nvPr/>
        </p:nvSpPr>
        <p:spPr>
          <a:xfrm>
            <a:off x="2201247" y="1351297"/>
            <a:ext cx="748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TIME</a:t>
            </a:r>
          </a:p>
        </p:txBody>
      </p:sp>
      <p:sp>
        <p:nvSpPr>
          <p:cNvPr id="114" name="Donut 89">
            <a:extLst>
              <a:ext uri="{FF2B5EF4-FFF2-40B4-BE49-F238E27FC236}">
                <a16:creationId xmlns:a16="http://schemas.microsoft.com/office/drawing/2014/main" id="{6F1A8F35-967F-4103-9CB7-988A7FF475A7}"/>
              </a:ext>
            </a:extLst>
          </p:cNvPr>
          <p:cNvSpPr/>
          <p:nvPr/>
        </p:nvSpPr>
        <p:spPr>
          <a:xfrm flipH="1">
            <a:off x="323528" y="8783"/>
            <a:ext cx="944059" cy="820495"/>
          </a:xfrm>
          <a:prstGeom prst="donut">
            <a:avLst>
              <a:gd name="adj" fmla="val 10135"/>
            </a:avLst>
          </a:prstGeom>
          <a:solidFill>
            <a:srgbClr val="CC9900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Freeform 94">
            <a:extLst>
              <a:ext uri="{FF2B5EF4-FFF2-40B4-BE49-F238E27FC236}">
                <a16:creationId xmlns:a16="http://schemas.microsoft.com/office/drawing/2014/main" id="{FA21CD42-6E35-44E2-8BE2-E456988F08F1}"/>
              </a:ext>
            </a:extLst>
          </p:cNvPr>
          <p:cNvSpPr/>
          <p:nvPr/>
        </p:nvSpPr>
        <p:spPr>
          <a:xfrm rot="16200000" flipH="1">
            <a:off x="666140" y="1713217"/>
            <a:ext cx="1044546" cy="380134"/>
          </a:xfrm>
          <a:custGeom>
            <a:avLst/>
            <a:gdLst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" h="739140">
                <a:moveTo>
                  <a:pt x="1219200" y="0"/>
                </a:moveTo>
                <a:cubicBezTo>
                  <a:pt x="1172210" y="178435"/>
                  <a:pt x="995680" y="425450"/>
                  <a:pt x="739140" y="434340"/>
                </a:cubicBezTo>
                <a:cubicBezTo>
                  <a:pt x="391160" y="473710"/>
                  <a:pt x="39370" y="389255"/>
                  <a:pt x="0" y="739140"/>
                </a:cubicBez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Donut 85">
            <a:extLst>
              <a:ext uri="{FF2B5EF4-FFF2-40B4-BE49-F238E27FC236}">
                <a16:creationId xmlns:a16="http://schemas.microsoft.com/office/drawing/2014/main" id="{91F6C58A-5F5F-47ED-9C47-AB9195D6E39A}"/>
              </a:ext>
            </a:extLst>
          </p:cNvPr>
          <p:cNvSpPr/>
          <p:nvPr/>
        </p:nvSpPr>
        <p:spPr>
          <a:xfrm flipH="1">
            <a:off x="1239532" y="998067"/>
            <a:ext cx="887930" cy="846757"/>
          </a:xfrm>
          <a:prstGeom prst="donut">
            <a:avLst>
              <a:gd name="adj" fmla="val 10135"/>
            </a:avLst>
          </a:prstGeom>
          <a:solidFill>
            <a:schemeClr val="accent3">
              <a:lumMod val="50000"/>
            </a:schemeClr>
          </a:solidFill>
          <a:ln>
            <a:solidFill>
              <a:srgbClr val="CC99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Donut 89">
            <a:extLst>
              <a:ext uri="{FF2B5EF4-FFF2-40B4-BE49-F238E27FC236}">
                <a16:creationId xmlns:a16="http://schemas.microsoft.com/office/drawing/2014/main" id="{72383DBA-6CBF-4343-82AF-70479BBB3CEC}"/>
              </a:ext>
            </a:extLst>
          </p:cNvPr>
          <p:cNvSpPr/>
          <p:nvPr/>
        </p:nvSpPr>
        <p:spPr>
          <a:xfrm flipH="1">
            <a:off x="1949302" y="1953275"/>
            <a:ext cx="834630" cy="755645"/>
          </a:xfrm>
          <a:prstGeom prst="donut">
            <a:avLst>
              <a:gd name="adj" fmla="val 10135"/>
            </a:avLst>
          </a:prstGeom>
          <a:solidFill>
            <a:srgbClr val="CC9900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Donut 81">
            <a:extLst>
              <a:ext uri="{FF2B5EF4-FFF2-40B4-BE49-F238E27FC236}">
                <a16:creationId xmlns:a16="http://schemas.microsoft.com/office/drawing/2014/main" id="{0318B027-D1FF-4932-9E35-F9D68568BDC0}"/>
              </a:ext>
            </a:extLst>
          </p:cNvPr>
          <p:cNvSpPr/>
          <p:nvPr/>
        </p:nvSpPr>
        <p:spPr>
          <a:xfrm flipH="1">
            <a:off x="2400982" y="2967961"/>
            <a:ext cx="736020" cy="749071"/>
          </a:xfrm>
          <a:prstGeom prst="donut">
            <a:avLst>
              <a:gd name="adj" fmla="val 10135"/>
            </a:avLst>
          </a:prstGeom>
          <a:solidFill>
            <a:srgbClr val="C00000"/>
          </a:solidFill>
          <a:ln>
            <a:solidFill>
              <a:srgbClr val="CC99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Donut 89">
            <a:extLst>
              <a:ext uri="{FF2B5EF4-FFF2-40B4-BE49-F238E27FC236}">
                <a16:creationId xmlns:a16="http://schemas.microsoft.com/office/drawing/2014/main" id="{04BD3103-FBF2-414D-A257-FB4436EBE24B}"/>
              </a:ext>
            </a:extLst>
          </p:cNvPr>
          <p:cNvSpPr/>
          <p:nvPr/>
        </p:nvSpPr>
        <p:spPr>
          <a:xfrm flipH="1">
            <a:off x="2188840" y="3825238"/>
            <a:ext cx="854223" cy="820833"/>
          </a:xfrm>
          <a:prstGeom prst="donut">
            <a:avLst>
              <a:gd name="adj" fmla="val 10135"/>
            </a:avLst>
          </a:prstGeom>
          <a:solidFill>
            <a:srgbClr val="CC9900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Rectangle 143">
            <a:extLst>
              <a:ext uri="{FF2B5EF4-FFF2-40B4-BE49-F238E27FC236}">
                <a16:creationId xmlns:a16="http://schemas.microsoft.com/office/drawing/2014/main" id="{EC244292-4D3D-4E65-8BEF-026BFF222AE4}"/>
              </a:ext>
            </a:extLst>
          </p:cNvPr>
          <p:cNvSpPr/>
          <p:nvPr/>
        </p:nvSpPr>
        <p:spPr>
          <a:xfrm flipH="1">
            <a:off x="2849071" y="3911947"/>
            <a:ext cx="2035178" cy="688935"/>
          </a:xfrm>
          <a:custGeom>
            <a:avLst/>
            <a:gdLst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084172 w 2263070"/>
              <a:gd name="connsiteY2" fmla="*/ 362830 h 687216"/>
              <a:gd name="connsiteX3" fmla="*/ 2263070 w 2263070"/>
              <a:gd name="connsiteY3" fmla="*/ 687216 h 687216"/>
              <a:gd name="connsiteX4" fmla="*/ 0 w 2263070"/>
              <a:gd name="connsiteY4" fmla="*/ 687216 h 687216"/>
              <a:gd name="connsiteX5" fmla="*/ 0 w 2263070"/>
              <a:gd name="connsiteY5" fmla="*/ 0 h 687216"/>
              <a:gd name="connsiteX0" fmla="*/ 0 w 2545953"/>
              <a:gd name="connsiteY0" fmla="*/ 0 h 687216"/>
              <a:gd name="connsiteX1" fmla="*/ 2263070 w 2545953"/>
              <a:gd name="connsiteY1" fmla="*/ 0 h 687216"/>
              <a:gd name="connsiteX2" fmla="*/ 2263070 w 2545953"/>
              <a:gd name="connsiteY2" fmla="*/ 687216 h 687216"/>
              <a:gd name="connsiteX3" fmla="*/ 0 w 2545953"/>
              <a:gd name="connsiteY3" fmla="*/ 687216 h 687216"/>
              <a:gd name="connsiteX4" fmla="*/ 0 w 2545953"/>
              <a:gd name="connsiteY4" fmla="*/ 0 h 687216"/>
              <a:gd name="connsiteX0" fmla="*/ 0 w 2406114"/>
              <a:gd name="connsiteY0" fmla="*/ 0 h 687216"/>
              <a:gd name="connsiteX1" fmla="*/ 2263070 w 2406114"/>
              <a:gd name="connsiteY1" fmla="*/ 0 h 687216"/>
              <a:gd name="connsiteX2" fmla="*/ 2263070 w 2406114"/>
              <a:gd name="connsiteY2" fmla="*/ 687216 h 687216"/>
              <a:gd name="connsiteX3" fmla="*/ 0 w 2406114"/>
              <a:gd name="connsiteY3" fmla="*/ 687216 h 687216"/>
              <a:gd name="connsiteX4" fmla="*/ 0 w 2406114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  <a:gd name="connsiteX0" fmla="*/ 0 w 2263070"/>
              <a:gd name="connsiteY0" fmla="*/ 0 h 687216"/>
              <a:gd name="connsiteX1" fmla="*/ 2263070 w 2263070"/>
              <a:gd name="connsiteY1" fmla="*/ 0 h 687216"/>
              <a:gd name="connsiteX2" fmla="*/ 2263070 w 2263070"/>
              <a:gd name="connsiteY2" fmla="*/ 687216 h 687216"/>
              <a:gd name="connsiteX3" fmla="*/ 0 w 2263070"/>
              <a:gd name="connsiteY3" fmla="*/ 687216 h 687216"/>
              <a:gd name="connsiteX4" fmla="*/ 0 w 2263070"/>
              <a:gd name="connsiteY4" fmla="*/ 0 h 68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070" h="687216">
                <a:moveTo>
                  <a:pt x="0" y="0"/>
                </a:moveTo>
                <a:lnTo>
                  <a:pt x="2263070" y="0"/>
                </a:lnTo>
                <a:cubicBezTo>
                  <a:pt x="2090180" y="109772"/>
                  <a:pt x="1973498" y="458379"/>
                  <a:pt x="2263070" y="687216"/>
                </a:cubicBezTo>
                <a:lnTo>
                  <a:pt x="0" y="6872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C9900"/>
              </a:gs>
              <a:gs pos="8580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Donut 85">
            <a:extLst>
              <a:ext uri="{FF2B5EF4-FFF2-40B4-BE49-F238E27FC236}">
                <a16:creationId xmlns:a16="http://schemas.microsoft.com/office/drawing/2014/main" id="{92691029-C0E3-4EA0-BE52-4B767F16BCF0}"/>
              </a:ext>
            </a:extLst>
          </p:cNvPr>
          <p:cNvSpPr/>
          <p:nvPr/>
        </p:nvSpPr>
        <p:spPr>
          <a:xfrm flipH="1">
            <a:off x="1985520" y="4806316"/>
            <a:ext cx="850670" cy="782924"/>
          </a:xfrm>
          <a:prstGeom prst="donut">
            <a:avLst>
              <a:gd name="adj" fmla="val 10135"/>
            </a:avLst>
          </a:prstGeom>
          <a:solidFill>
            <a:schemeClr val="accent3">
              <a:lumMod val="50000"/>
            </a:schemeClr>
          </a:solidFill>
          <a:ln>
            <a:solidFill>
              <a:srgbClr val="CC99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Donut 89">
            <a:extLst>
              <a:ext uri="{FF2B5EF4-FFF2-40B4-BE49-F238E27FC236}">
                <a16:creationId xmlns:a16="http://schemas.microsoft.com/office/drawing/2014/main" id="{08883102-44A3-4085-94BD-7FCF1AC00A99}"/>
              </a:ext>
            </a:extLst>
          </p:cNvPr>
          <p:cNvSpPr/>
          <p:nvPr/>
        </p:nvSpPr>
        <p:spPr>
          <a:xfrm flipH="1">
            <a:off x="1476089" y="5814428"/>
            <a:ext cx="725158" cy="734913"/>
          </a:xfrm>
          <a:prstGeom prst="donut">
            <a:avLst>
              <a:gd name="adj" fmla="val 10135"/>
            </a:avLst>
          </a:prstGeom>
          <a:solidFill>
            <a:srgbClr val="CC9900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Freeform 94">
            <a:extLst>
              <a:ext uri="{FF2B5EF4-FFF2-40B4-BE49-F238E27FC236}">
                <a16:creationId xmlns:a16="http://schemas.microsoft.com/office/drawing/2014/main" id="{A2367916-6CEB-4E50-A8EB-2655CBBC35FB}"/>
              </a:ext>
            </a:extLst>
          </p:cNvPr>
          <p:cNvSpPr/>
          <p:nvPr/>
        </p:nvSpPr>
        <p:spPr>
          <a:xfrm rot="16200000" flipH="1">
            <a:off x="2038941" y="3028439"/>
            <a:ext cx="273572" cy="452849"/>
          </a:xfrm>
          <a:custGeom>
            <a:avLst/>
            <a:gdLst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  <a:gd name="connsiteX0" fmla="*/ 1219200 w 1219200"/>
              <a:gd name="connsiteY0" fmla="*/ 0 h 739140"/>
              <a:gd name="connsiteX1" fmla="*/ 739140 w 1219200"/>
              <a:gd name="connsiteY1" fmla="*/ 434340 h 739140"/>
              <a:gd name="connsiteX2" fmla="*/ 0 w 1219200"/>
              <a:gd name="connsiteY2" fmla="*/ 739140 h 73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" h="739140">
                <a:moveTo>
                  <a:pt x="1219200" y="0"/>
                </a:moveTo>
                <a:cubicBezTo>
                  <a:pt x="1172210" y="178435"/>
                  <a:pt x="995680" y="425450"/>
                  <a:pt x="739140" y="434340"/>
                </a:cubicBezTo>
                <a:cubicBezTo>
                  <a:pt x="391160" y="473710"/>
                  <a:pt x="39370" y="389255"/>
                  <a:pt x="0" y="739140"/>
                </a:cubicBez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E5DC9DA-B010-40AE-87A6-36E5B876B257}"/>
              </a:ext>
            </a:extLst>
          </p:cNvPr>
          <p:cNvSpPr txBox="1"/>
          <p:nvPr/>
        </p:nvSpPr>
        <p:spPr>
          <a:xfrm flipH="1">
            <a:off x="953299" y="147321"/>
            <a:ext cx="181051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TEACHER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</a:rPr>
              <a:t>AGENCY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CA3569B-DE14-4CFE-8FA5-ACCD07FD62E7}"/>
              </a:ext>
            </a:extLst>
          </p:cNvPr>
          <p:cNvSpPr txBox="1"/>
          <p:nvPr/>
        </p:nvSpPr>
        <p:spPr>
          <a:xfrm flipH="1">
            <a:off x="3056573" y="3109552"/>
            <a:ext cx="167061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INTEGRATION FOR DEEP LEARNING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2EAF507-A9FF-4E4D-A6E1-13E9FEA5760F}"/>
              </a:ext>
            </a:extLst>
          </p:cNvPr>
          <p:cNvSpPr txBox="1"/>
          <p:nvPr/>
        </p:nvSpPr>
        <p:spPr>
          <a:xfrm flipH="1">
            <a:off x="3162013" y="3912490"/>
            <a:ext cx="142504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ASSESSMENT LINKED TO TEACHING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0F51695-427A-4DBB-9D51-C70D11EDEC64}"/>
              </a:ext>
            </a:extLst>
          </p:cNvPr>
          <p:cNvSpPr txBox="1"/>
          <p:nvPr/>
        </p:nvSpPr>
        <p:spPr>
          <a:xfrm flipH="1">
            <a:off x="2732089" y="5090338"/>
            <a:ext cx="167061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ASSESSMENT  MUST INFORM LEARNING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4538488-F66E-4B33-B2E4-F99BD76DF73E}"/>
              </a:ext>
            </a:extLst>
          </p:cNvPr>
          <p:cNvSpPr txBox="1"/>
          <p:nvPr/>
        </p:nvSpPr>
        <p:spPr>
          <a:xfrm flipH="1">
            <a:off x="2185243" y="5898113"/>
            <a:ext cx="167061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RESOURCES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3BBEE49-A6E8-417D-B9B3-74CB7149F1EB}"/>
              </a:ext>
            </a:extLst>
          </p:cNvPr>
          <p:cNvSpPr txBox="1"/>
          <p:nvPr/>
        </p:nvSpPr>
        <p:spPr>
          <a:xfrm>
            <a:off x="2353040" y="67398"/>
            <a:ext cx="6697181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Teachers are centre of all teaching and the work of the teachers enable learners to achieve the desired outcomes each year.</a:t>
            </a:r>
            <a:endParaRPr lang="en-ZA" sz="1100" dirty="0">
              <a:solidFill>
                <a:schemeClr val="tx1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DBE plans are aimed at assisting teachers in the critical work they carry out.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Initiative that enables good teaching in less than optimal conditions is applauded and supported.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Teachers are encouraged to use their professional judgement, and available resources in order to achieve the goals set</a:t>
            </a:r>
            <a:r>
              <a:rPr lang="en-ZA" sz="9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ZA" sz="9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02C66AD-ADF8-4FC1-A664-258209EF3285}"/>
              </a:ext>
            </a:extLst>
          </p:cNvPr>
          <p:cNvSpPr txBox="1"/>
          <p:nvPr/>
        </p:nvSpPr>
        <p:spPr>
          <a:xfrm>
            <a:off x="2987226" y="1280275"/>
            <a:ext cx="6075225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</a:t>
            </a:r>
            <a:r>
              <a:rPr lang="en-ZA" sz="1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need a </a:t>
            </a:r>
            <a:r>
              <a:rPr lang="en-ZA" sz="1100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more streamlined curriculum</a:t>
            </a:r>
            <a:r>
              <a:rPr lang="en-ZA" sz="1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We need to build on the </a:t>
            </a:r>
            <a:r>
              <a:rPr lang="en-ZA" sz="1100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curriculum trimming suggested in 2020, and reorganise the </a:t>
            </a:r>
            <a:r>
              <a:rPr lang="en-ZA" sz="1100" dirty="0">
                <a:solidFill>
                  <a:srgbClr val="3366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content so that </a:t>
            </a:r>
            <a:r>
              <a:rPr lang="en-ZA" sz="1100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deep and meaningful learning can take place</a:t>
            </a:r>
            <a:r>
              <a:rPr lang="en-ZA" sz="1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This is an iterative process and will be carried out over the next 3 years, term by term, progressively, in order to restore the full content scope by the end of 2023.</a:t>
            </a:r>
            <a:endParaRPr lang="en-ZA" sz="11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1A6E938-E61C-4F61-8AAA-C97BF7DC67AE}"/>
              </a:ext>
            </a:extLst>
          </p:cNvPr>
          <p:cNvSpPr txBox="1"/>
          <p:nvPr/>
        </p:nvSpPr>
        <p:spPr>
          <a:xfrm>
            <a:off x="4213689" y="2029353"/>
            <a:ext cx="4773703" cy="6001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n-ZA" sz="1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Curriculum planning will be </a:t>
            </a:r>
            <a:r>
              <a:rPr lang="en-ZA" sz="1100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carried out in consultation with the whole mathematics education communit</a:t>
            </a:r>
            <a:r>
              <a:rPr lang="en-ZA" sz="1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to ensure that it is of the </a:t>
            </a:r>
            <a:r>
              <a:rPr lang="en-ZA" sz="1100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highest possible standard and aligned with the needs of learners and teachers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A89A319-48BC-4092-B257-301040034712}"/>
              </a:ext>
            </a:extLst>
          </p:cNvPr>
          <p:cNvSpPr txBox="1"/>
          <p:nvPr/>
        </p:nvSpPr>
        <p:spPr>
          <a:xfrm>
            <a:off x="4532727" y="2730041"/>
            <a:ext cx="4437919" cy="4308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Deeper learning is </a:t>
            </a:r>
            <a:r>
              <a:rPr lang="en-ZA" sz="1100" b="1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enabled when the planned concepts are taught, the links are recognised and the practise is enabled for  mastery</a:t>
            </a:r>
            <a:r>
              <a:rPr lang="en-ZA" sz="11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ZA" sz="1100" dirty="0">
              <a:solidFill>
                <a:srgbClr val="FF0000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548332-2637-48D0-A193-D5104B7E04CE}"/>
              </a:ext>
            </a:extLst>
          </p:cNvPr>
          <p:cNvSpPr txBox="1"/>
          <p:nvPr/>
        </p:nvSpPr>
        <p:spPr>
          <a:xfrm>
            <a:off x="4756133" y="4135052"/>
            <a:ext cx="4117496" cy="4308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n-ZA" sz="1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Teachers must use their </a:t>
            </a:r>
            <a:r>
              <a:rPr lang="en-ZA" sz="1100" b="1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professional judgement </a:t>
            </a:r>
            <a:r>
              <a:rPr lang="en-ZA" sz="1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they plan </a:t>
            </a: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and do </a:t>
            </a:r>
            <a:r>
              <a:rPr lang="en-ZA" sz="1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assessments.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AA1858E-71F1-4F78-972A-92E42F1E5974}"/>
              </a:ext>
            </a:extLst>
          </p:cNvPr>
          <p:cNvSpPr txBox="1"/>
          <p:nvPr/>
        </p:nvSpPr>
        <p:spPr>
          <a:xfrm>
            <a:off x="4378554" y="4983322"/>
            <a:ext cx="4551302" cy="6001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is </a:t>
            </a:r>
            <a:r>
              <a:rPr lang="en-ZA" sz="1100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time for assessment that does not inform the way forward</a:t>
            </a: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Teachers should do the </a:t>
            </a:r>
            <a:r>
              <a:rPr lang="en-ZA" sz="1100" b="1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error analysis on the immediate recognition of </a:t>
            </a:r>
            <a:r>
              <a:rPr lang="en-ZA" sz="1100" b="1" dirty="0">
                <a:solidFill>
                  <a:srgbClr val="3366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learning </a:t>
            </a:r>
            <a:r>
              <a:rPr lang="en-ZA" sz="1100" b="1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(written, oral, practical; formal, informal)</a:t>
            </a: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think about how to address these.</a:t>
            </a:r>
            <a:endParaRPr lang="en-ZA" sz="1100" strike="sngStrike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79BB7258-252E-4C22-9436-6C327A5F6E4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" y="6265569"/>
            <a:ext cx="1248232" cy="619815"/>
          </a:xfrm>
          <a:prstGeom prst="rect">
            <a:avLst/>
          </a:prstGeom>
          <a:noFill/>
        </p:spPr>
      </p:pic>
      <p:pic>
        <p:nvPicPr>
          <p:cNvPr id="75" name="Picture 74" descr="C:\Users\sipumelelel.NECT2014\AppData\Local\Microsoft\Windows\Temporary Internet Files\Content.Word\image1.jpg">
            <a:extLst>
              <a:ext uri="{FF2B5EF4-FFF2-40B4-BE49-F238E27FC236}">
                <a16:creationId xmlns:a16="http://schemas.microsoft.com/office/drawing/2014/main" id="{19C19E25-3B5D-4163-A64A-1FE9FC4B08E9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t="12295" r="17419" b="12295"/>
          <a:stretch/>
        </p:blipFill>
        <p:spPr bwMode="auto">
          <a:xfrm>
            <a:off x="8330822" y="6144537"/>
            <a:ext cx="809980" cy="6932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04452901-5233-4513-83D0-F718F479727D}"/>
              </a:ext>
            </a:extLst>
          </p:cNvPr>
          <p:cNvSpPr txBox="1"/>
          <p:nvPr/>
        </p:nvSpPr>
        <p:spPr>
          <a:xfrm>
            <a:off x="3957477" y="5804232"/>
            <a:ext cx="4551302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n-ZA" sz="110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ZA" sz="1100" b="1" dirty="0">
                <a:solidFill>
                  <a:srgbClr val="3366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 of concrete apparatus are strongly advocated</a:t>
            </a:r>
            <a:r>
              <a:rPr lang="en-ZA" sz="1100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Teachers must  be creative and innovative. </a:t>
            </a: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ZA" sz="1100" b="1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DBE workbook</a:t>
            </a: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a resource given to every South African learner. </a:t>
            </a:r>
            <a:r>
              <a:rPr lang="en-ZA" sz="1100" b="1" dirty="0">
                <a:solidFill>
                  <a:srgbClr val="3366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Optimal use of this</a:t>
            </a: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together with other</a:t>
            </a:r>
            <a:r>
              <a:rPr lang="en-ZA" sz="1100" strike="sngStrike" dirty="0">
                <a:solidFill>
                  <a:schemeClr val="tx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1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available resources, is critical and is encouraged. </a:t>
            </a:r>
          </a:p>
        </p:txBody>
      </p:sp>
      <p:pic>
        <p:nvPicPr>
          <p:cNvPr id="2050" name="Picture 2" descr="Author Interview: 'Teacher Agency for Equity'">
            <a:extLst>
              <a:ext uri="{FF2B5EF4-FFF2-40B4-BE49-F238E27FC236}">
                <a16:creationId xmlns:a16="http://schemas.microsoft.com/office/drawing/2014/main" id="{007ADDC6-730A-4418-9E34-41FD993A0F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24"/>
          <a:stretch/>
        </p:blipFill>
        <p:spPr bwMode="auto">
          <a:xfrm>
            <a:off x="251520" y="44624"/>
            <a:ext cx="1064339" cy="804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Time Lost Can Never Be Found - Steve Mehta Mediator">
            <a:extLst>
              <a:ext uri="{FF2B5EF4-FFF2-40B4-BE49-F238E27FC236}">
                <a16:creationId xmlns:a16="http://schemas.microsoft.com/office/drawing/2014/main" id="{9AA228E9-6B74-4D4B-9D13-2E9F2DB15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93" y="980728"/>
            <a:ext cx="837457" cy="7996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&amp;I Public Consultation | Zabala.eu">
            <a:extLst>
              <a:ext uri="{FF2B5EF4-FFF2-40B4-BE49-F238E27FC236}">
                <a16:creationId xmlns:a16="http://schemas.microsoft.com/office/drawing/2014/main" id="{32571BEC-38FB-453D-B4F5-CB842BE94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83" y="1882411"/>
            <a:ext cx="873026" cy="8985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953C8F-D521-40B1-8C63-16F095F9A5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6706" y="2902927"/>
            <a:ext cx="854223" cy="8542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Summary Report Available on 2013 edTPA Field Test | Alliance For Excellent  Education">
            <a:extLst>
              <a:ext uri="{FF2B5EF4-FFF2-40B4-BE49-F238E27FC236}">
                <a16:creationId xmlns:a16="http://schemas.microsoft.com/office/drawing/2014/main" id="{65F1D8B8-F9C9-4DD5-BB9B-D6EAFECC0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096" y="3815987"/>
            <a:ext cx="915053" cy="8223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iteracy Assessment Practices — The Literacy Bug">
            <a:extLst>
              <a:ext uri="{FF2B5EF4-FFF2-40B4-BE49-F238E27FC236}">
                <a16:creationId xmlns:a16="http://schemas.microsoft.com/office/drawing/2014/main" id="{F8CE0C31-5E1D-452C-BB6E-EDE39B860B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7" r="5084" b="11187"/>
          <a:stretch/>
        </p:blipFill>
        <p:spPr bwMode="auto">
          <a:xfrm>
            <a:off x="2129793" y="4697139"/>
            <a:ext cx="670562" cy="5927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Mathematics Grade 3 English Book 2 Term 3 &amp; 4 | WCED ePortal">
            <a:extLst>
              <a:ext uri="{FF2B5EF4-FFF2-40B4-BE49-F238E27FC236}">
                <a16:creationId xmlns:a16="http://schemas.microsoft.com/office/drawing/2014/main" id="{A69179E5-4C06-4418-8079-C2F827B85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1" t="21549" r="-2964" b="11364"/>
          <a:stretch/>
        </p:blipFill>
        <p:spPr bwMode="auto">
          <a:xfrm>
            <a:off x="1526561" y="5705160"/>
            <a:ext cx="816044" cy="7829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18E15B-28F2-43CD-9709-235CB404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19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8" name="Diagram 67">
            <a:extLst>
              <a:ext uri="{FF2B5EF4-FFF2-40B4-BE49-F238E27FC236}">
                <a16:creationId xmlns:a16="http://schemas.microsoft.com/office/drawing/2014/main" id="{19FA962B-66FC-421C-A701-BA5C03D726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2003372"/>
              </p:ext>
            </p:extLst>
          </p:nvPr>
        </p:nvGraphicFramePr>
        <p:xfrm>
          <a:off x="4611271" y="2504261"/>
          <a:ext cx="4359375" cy="213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269676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5976664" cy="792088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THE PHASE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412776"/>
            <a:ext cx="8568952" cy="496855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The Content Overview shows the Grade 1 to 3 Content  Areas as follows: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specification of concepts</a:t>
            </a:r>
            <a:r>
              <a:rPr lang="en-US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(skills and knowledge)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progression of concepts 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(skills and knowledge)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maps </a:t>
            </a:r>
            <a:r>
              <a:rPr lang="en-US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grade specific, concepts </a:t>
            </a:r>
            <a:r>
              <a:rPr lang="en-US" dirty="0">
                <a:latin typeface="Arial Narrow" panose="020B0606020202030204" pitchFamily="34" charset="0"/>
                <a:cs typeface="Arial" panose="020B0604020202020204" pitchFamily="34" charset="0"/>
              </a:rPr>
              <a:t>(skills and    knowledge) to be acquired in </a:t>
            </a: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Grade 1 to 3.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03A5E29-CAFD-4432-86BF-BF0C6A4CF5B8}"/>
              </a:ext>
            </a:extLst>
          </p:cNvPr>
          <p:cNvGraphicFramePr>
            <a:graphicFrameLocks noGrp="1"/>
          </p:cNvGraphicFramePr>
          <p:nvPr/>
        </p:nvGraphicFramePr>
        <p:xfrm>
          <a:off x="76064" y="271006"/>
          <a:ext cx="8991872" cy="636714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72731">
                  <a:extLst>
                    <a:ext uri="{9D8B030D-6E8A-4147-A177-3AD203B41FA5}">
                      <a16:colId xmlns:a16="http://schemas.microsoft.com/office/drawing/2014/main" val="1970047416"/>
                    </a:ext>
                  </a:extLst>
                </a:gridCol>
                <a:gridCol w="1154853">
                  <a:extLst>
                    <a:ext uri="{9D8B030D-6E8A-4147-A177-3AD203B41FA5}">
                      <a16:colId xmlns:a16="http://schemas.microsoft.com/office/drawing/2014/main" val="3846874277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695936924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82102697"/>
                    </a:ext>
                  </a:extLst>
                </a:gridCol>
                <a:gridCol w="2839752">
                  <a:extLst>
                    <a:ext uri="{9D8B030D-6E8A-4147-A177-3AD203B41FA5}">
                      <a16:colId xmlns:a16="http://schemas.microsoft.com/office/drawing/2014/main" val="4219426539"/>
                    </a:ext>
                  </a:extLst>
                </a:gridCol>
              </a:tblGrid>
              <a:tr h="3907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ZA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TERM 1 </a:t>
                      </a:r>
                    </a:p>
                    <a:p>
                      <a:pPr algn="ctr" fontAlgn="ctr"/>
                      <a:r>
                        <a:rPr lang="en-ZA" sz="105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(10 WEEKS)</a:t>
                      </a:r>
                      <a:endParaRPr lang="en-ZA" sz="105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b">
                    <a:solidFill>
                      <a:srgbClr val="3366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ZA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ZA" sz="18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GRADE 1-3  CONTENT OVERVIEW FOR TERM 1</a:t>
                      </a:r>
                      <a:endParaRPr lang="en-ZA" sz="18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ctr">
                    <a:solidFill>
                      <a:srgbClr val="33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93405"/>
                  </a:ext>
                </a:extLst>
              </a:tr>
              <a:tr h="226283">
                <a:tc gridSpan="2"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Gr1</a:t>
                      </a:r>
                      <a:endParaRPr lang="en-ZA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Gr2</a:t>
                      </a:r>
                      <a:endParaRPr lang="en-ZA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ZA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Gr3</a:t>
                      </a:r>
                      <a:endParaRPr lang="en-ZA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588123"/>
                  </a:ext>
                </a:extLst>
              </a:tr>
              <a:tr h="315468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CONTENT AREA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NUMBERS, </a:t>
                      </a:r>
                    </a:p>
                    <a:p>
                      <a:pPr algn="ctr" fontAlgn="ctr"/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OPERATIONS</a:t>
                      </a:r>
                      <a:r>
                        <a:rPr lang="en-ZA" sz="1200" b="1" u="none" strike="noStrike" baseline="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AND </a:t>
                      </a:r>
                    </a:p>
                    <a:p>
                      <a:pPr algn="ctr" fontAlgn="ctr"/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RELATIONSHIPS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Count concrete objects to 10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Count forwards and backwards to 20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Read number names and  symbols 20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Write number names and symbols  to 5 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Describe, compare and order numbers to 5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Number bonds to 5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Problem Solving in context to 5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Addition and subtraction context free to 5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Grouping and sharing to 5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Mental Maths to 5; </a:t>
                      </a:r>
                      <a:r>
                        <a:rPr lang="en-GB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compare numbers.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Count concrete objects to 100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Count forwards and backwards to 100 (10s, 5s, 2s)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Read and write number symbols 100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Read and write number names to 25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Describe, compare and order numbers to 25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Place value to 25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Problem Solving in context to 20 (+, -)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Grouping and sharing leading to division (÷) to 20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Money- solve problems (R, c)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Addition and subtraction context free to 20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Number bonds to 10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Repeated Addition leading to multiplication (×) to 20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Mental Maths to 25, rapid recall +, - to 10.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Count concrete objects to 200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Count forwards and backwards to 200 (10s, 5s, 2s,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     3s, 4s, 100s)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Read and write number symbols to 500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Read number names to 250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Write number names to 100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Describe, compare and order numbers to 99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Place value to 99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Problem Solving in context to 99 (+, -) 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Repeated Addition leading to Multiplication (×) to 50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Equal grouping and sharing to 50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Grouping and sharing leading to division (÷) to 50</a:t>
                      </a:r>
                      <a:endParaRPr lang="en-GB" sz="1000" b="1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Solve money problems  (R, c)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Addition and subtraction context free to  99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Repeated Addition leading to  multiplication (×)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      1-10 </a:t>
                      </a: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by 2, 5, 3, 4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SA money (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solve money sums up to R100 and convert Rands to cents)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34" charset="-128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Multiply 1 to 10 by 2, 5, 3, 4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Divide numbers to 50 by 2, 5, 10 ( -, ÷,□, =) 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Mental Maths – 200, rapid recall to 20.</a:t>
                      </a: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112414"/>
                  </a:ext>
                </a:extLst>
              </a:tr>
              <a:tr h="697852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PATTERNS, FUNCTIONS AND ALGEBRA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Geometric patterns (integrated with Data handling)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Number patterns to 20 (integrated into counting)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Geometric patterns </a:t>
                      </a:r>
                      <a:b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Number patterns up to 100</a:t>
                      </a: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Geometric patterns (Integrated with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      3-D objects)</a:t>
                      </a: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190077"/>
                  </a:ext>
                </a:extLst>
              </a:tr>
              <a:tr h="533671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SPACE AND SHAPE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3-D objects</a:t>
                      </a:r>
                    </a:p>
                    <a:p>
                      <a:pPr marL="628650" lvl="1" indent="-171450" algn="l" fontAlgn="t">
                        <a:buFont typeface="Courier New" panose="02070309020205020404" pitchFamily="49" charset="0"/>
                        <a:buChar char="o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Boxes, balls ( features- size)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Position, orientation and views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3-D objects (integrated with Data handling)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Boxes, balls  (features- roll, slide) </a:t>
                      </a: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Features of 2-D Shapes </a:t>
                      </a: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532210"/>
                  </a:ext>
                </a:extLst>
              </a:tr>
              <a:tr h="362465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MEASUREMENT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ZA" sz="1000" b="1" u="none" strike="noStrike" dirty="0">
                          <a:effectLst/>
                          <a:latin typeface="Arial Narrow" panose="020B0606020202030204" pitchFamily="34" charset="0"/>
                        </a:rPr>
                        <a:t>Time</a:t>
                      </a:r>
                      <a:br>
                        <a:rPr lang="en-ZA" sz="1000" b="1" u="none" strike="noStrike" dirty="0"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n-ZA" sz="1000" b="1" u="none" strike="noStrike" dirty="0">
                          <a:effectLst/>
                          <a:latin typeface="Arial Narrow" panose="020B0606020202030204" pitchFamily="34" charset="0"/>
                        </a:rPr>
                        <a:t>Mass</a:t>
                      </a:r>
                      <a:endParaRPr lang="en-ZA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ZA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Time</a:t>
                      </a:r>
                      <a:br>
                        <a:rPr lang="en-ZA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-ZA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Length (metre)</a:t>
                      </a: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Time </a:t>
                      </a: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663494"/>
                  </a:ext>
                </a:extLst>
              </a:tr>
              <a:tr h="950336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200" b="1" u="none" strike="noStrike" dirty="0">
                          <a:effectLst/>
                          <a:latin typeface="Arial Narrow" panose="020B0606020202030204" pitchFamily="34" charset="0"/>
                        </a:rPr>
                        <a:t>DATA HANDLING</a:t>
                      </a:r>
                      <a:endParaRPr lang="en-ZA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437" marR="5437" marT="543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Collect and sort objects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Represent sorted objects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Discuss sorted collections</a:t>
                      </a:r>
                      <a:b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(integrated with Time; Birthday calendar).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Collect and sort objects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Represent sorted objects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Discuss sorted collections</a:t>
                      </a:r>
                      <a:b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(pictographs with one-to-one correspondence)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Analyse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 and interpret data.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Collect and sort data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Represent data</a:t>
                      </a:r>
                    </a:p>
                    <a:p>
                      <a:pPr marL="171450" lvl="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u="none" strike="noStrike" dirty="0">
                          <a:effectLst/>
                          <a:latin typeface="Arial Narrow" panose="020B0606020202030204" pitchFamily="34" charset="0"/>
                        </a:rPr>
                        <a:t>Analyse and interpret data represented on </a:t>
                      </a:r>
                    </a:p>
                    <a:p>
                      <a:pPr marL="628650" lvl="1" indent="-171450" algn="l" fontAlgn="t">
                        <a:buFont typeface="Courier New" panose="02070309020205020404" pitchFamily="49" charset="0"/>
                        <a:buChar char="o"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Tally tables, </a:t>
                      </a:r>
                    </a:p>
                    <a:p>
                      <a:pPr marL="628650" lvl="1" indent="-171450" algn="l" fontAlgn="t">
                        <a:buFont typeface="Courier New" panose="02070309020205020404" pitchFamily="49" charset="0"/>
                        <a:buChar char="o"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Tables</a:t>
                      </a:r>
                    </a:p>
                    <a:p>
                      <a:pPr marL="628650" lvl="1" indent="-171450" algn="l" fontAlgn="t">
                        <a:buFont typeface="Courier New" panose="02070309020205020404" pitchFamily="49" charset="0"/>
                        <a:buChar char="o"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游ゴシック" panose="020B0400000000000000" pitchFamily="34" charset="-128"/>
                        </a:rPr>
                        <a:t>Bar graphs.</a:t>
                      </a:r>
                    </a:p>
                  </a:txBody>
                  <a:tcPr marL="48935" marR="5437" marT="543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805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4417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3039F04B-2853-4473-816B-E709BA501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349910"/>
            <a:ext cx="8712968" cy="792088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ASSESSMENT: READINESS &amp; BASELINE</a:t>
            </a:r>
            <a:endParaRPr lang="en-ZA" sz="4000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54F0ADAC-6E4B-4C96-8E55-063BE615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579505"/>
              </p:ext>
            </p:extLst>
          </p:nvPr>
        </p:nvGraphicFramePr>
        <p:xfrm>
          <a:off x="23252" y="1268760"/>
          <a:ext cx="9120748" cy="4713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0374">
                  <a:extLst>
                    <a:ext uri="{9D8B030D-6E8A-4147-A177-3AD203B41FA5}">
                      <a16:colId xmlns:a16="http://schemas.microsoft.com/office/drawing/2014/main" val="512221142"/>
                    </a:ext>
                  </a:extLst>
                </a:gridCol>
                <a:gridCol w="4560374">
                  <a:extLst>
                    <a:ext uri="{9D8B030D-6E8A-4147-A177-3AD203B41FA5}">
                      <a16:colId xmlns:a16="http://schemas.microsoft.com/office/drawing/2014/main" val="4195801105"/>
                    </a:ext>
                  </a:extLst>
                </a:gridCol>
              </a:tblGrid>
              <a:tr h="391220">
                <a:tc>
                  <a:txBody>
                    <a:bodyPr/>
                    <a:lstStyle/>
                    <a:p>
                      <a:pPr algn="l"/>
                      <a:r>
                        <a:rPr lang="en-ZA" dirty="0">
                          <a:latin typeface="Arial Narrow" panose="020B0606020202030204" pitchFamily="34" charset="0"/>
                        </a:rPr>
                        <a:t>READINESS : GRADE 1</a:t>
                      </a:r>
                    </a:p>
                  </a:txBody>
                  <a:tcPr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dirty="0">
                          <a:latin typeface="Arial Narrow" panose="020B0606020202030204" pitchFamily="34" charset="0"/>
                        </a:rPr>
                        <a:t>BASELINE: GRADE 2&amp;3</a:t>
                      </a:r>
                    </a:p>
                  </a:txBody>
                  <a:tcPr>
                    <a:solidFill>
                      <a:srgbClr val="33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162859"/>
                  </a:ext>
                </a:extLst>
              </a:tr>
              <a:tr h="2653492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Readiness Assessment 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identifies the </a:t>
                      </a: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potential opportunities, challenges and p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redicts the readiness for </a:t>
                      </a: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Grade 1.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It </a:t>
                      </a: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identifies learners 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who may benefit from </a:t>
                      </a: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additional stimulation programmes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learning support 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at an early stage and also informs the teachers future teaching plan to accommodate all learners.</a:t>
                      </a:r>
                      <a:endParaRPr lang="en-ZA" strike="noStrike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Baseline Assessment 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helps teachers to </a:t>
                      </a: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understand, the learners knowledge, learning gaps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and to </a:t>
                      </a: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address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these optimally via </a:t>
                      </a:r>
                      <a:r>
                        <a:rPr lang="en-GB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teaching, remediation</a:t>
                      </a:r>
                      <a:r>
                        <a:rPr lang="en-GB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or ultimately developing a learning support plan.   </a:t>
                      </a:r>
                      <a:endParaRPr lang="en-ZA" strike="noStrike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186182"/>
                  </a:ext>
                </a:extLst>
              </a:tr>
              <a:tr h="46751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ZA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First week of school (first 3 days)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ZA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First week of school </a:t>
                      </a:r>
                      <a:r>
                        <a:rPr lang="en-ZA" altLang="ja-JP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(first 3 days)</a:t>
                      </a:r>
                      <a:endParaRPr lang="en-ZA" strike="noStrike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207870"/>
                  </a:ext>
                </a:extLst>
              </a:tr>
              <a:tr h="46751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ZA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One-on-one activity/ group activity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ZA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Written task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372739"/>
                  </a:ext>
                </a:extLst>
              </a:tr>
              <a:tr h="46751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ZA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Requires </a:t>
                      </a:r>
                      <a:r>
                        <a:rPr lang="en-ZA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error analysis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ZA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Require</a:t>
                      </a:r>
                      <a:r>
                        <a:rPr lang="en-ZA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ZA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b="1" strike="noStrik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error analysis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478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976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0CE8E-C4AD-4346-A046-885BE610B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1" y="382620"/>
            <a:ext cx="7488833" cy="99616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ZA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2021 TERM 1 RECOVERY ATPs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321682A-4911-402E-A31B-6DE5EFC1715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95901280"/>
              </p:ext>
            </p:extLst>
          </p:nvPr>
        </p:nvGraphicFramePr>
        <p:xfrm>
          <a:off x="107504" y="1600200"/>
          <a:ext cx="8928992" cy="4061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3952735235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158038242"/>
                    </a:ext>
                  </a:extLst>
                </a:gridCol>
              </a:tblGrid>
              <a:tr h="1015262">
                <a:tc>
                  <a:txBody>
                    <a:bodyPr/>
                    <a:lstStyle/>
                    <a:p>
                      <a:pPr algn="l"/>
                      <a:r>
                        <a:rPr lang="en-ZA" sz="2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FOUNDATION PHASE</a:t>
                      </a:r>
                    </a:p>
                  </a:txBody>
                  <a:tcPr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AMENDED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2021 ATPS TERM 1</a:t>
                      </a:r>
                    </a:p>
                  </a:txBody>
                  <a:tcPr anchor="ctr">
                    <a:solidFill>
                      <a:srgbClr val="33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332658"/>
                  </a:ext>
                </a:extLst>
              </a:tr>
              <a:tr h="1015262">
                <a:tc>
                  <a:txBody>
                    <a:bodyPr/>
                    <a:lstStyle/>
                    <a:p>
                      <a:pPr algn="l"/>
                      <a:r>
                        <a:rPr lang="en-ZA" sz="3200" b="1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GRADE 1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854923"/>
                  </a:ext>
                </a:extLst>
              </a:tr>
              <a:tr h="1015262">
                <a:tc>
                  <a:txBody>
                    <a:bodyPr/>
                    <a:lstStyle/>
                    <a:p>
                      <a:pPr algn="l"/>
                      <a:r>
                        <a:rPr lang="en-ZA" sz="3200" b="1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GRADE 2</a:t>
                      </a:r>
                    </a:p>
                  </a:txBody>
                  <a:tcPr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825196"/>
                  </a:ext>
                </a:extLst>
              </a:tr>
              <a:tr h="1015262">
                <a:tc>
                  <a:txBody>
                    <a:bodyPr/>
                    <a:lstStyle/>
                    <a:p>
                      <a:pPr algn="l"/>
                      <a:r>
                        <a:rPr lang="en-ZA" sz="3200" b="1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GRADE 3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321146"/>
                  </a:ext>
                </a:extLst>
              </a:tr>
            </a:tbl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ADF5252-C73E-49A1-951D-E182886E12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123131"/>
              </p:ext>
            </p:extLst>
          </p:nvPr>
        </p:nvGraphicFramePr>
        <p:xfrm>
          <a:off x="5508104" y="2924944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Document" showAsIcon="1" r:id="rId3" imgW="914597" imgH="806406" progId="Word.Document.12">
                  <p:embed/>
                </p:oleObj>
              </mc:Choice>
              <mc:Fallback>
                <p:oleObj name="Document" showAsIcon="1" r:id="rId3" imgW="914597" imgH="8064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08104" y="2924944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2523609-1517-43B7-94CF-2EF46395F2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965434"/>
              </p:ext>
            </p:extLst>
          </p:nvPr>
        </p:nvGraphicFramePr>
        <p:xfrm>
          <a:off x="5522867" y="3952810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Document" showAsIcon="1" r:id="rId5" imgW="914597" imgH="806406" progId="Word.Document.12">
                  <p:embed/>
                </p:oleObj>
              </mc:Choice>
              <mc:Fallback>
                <p:oleObj name="Document" showAsIcon="1" r:id="rId5" imgW="914597" imgH="8064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22867" y="3952810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AA90FF8-5F14-4961-9F33-6CED755019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023274"/>
              </p:ext>
            </p:extLst>
          </p:nvPr>
        </p:nvGraphicFramePr>
        <p:xfrm>
          <a:off x="5522867" y="4883050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showAsIcon="1" r:id="rId7" imgW="914597" imgH="806406" progId="Word.Document.12">
                  <p:embed/>
                </p:oleObj>
              </mc:Choice>
              <mc:Fallback>
                <p:oleObj name="Document" showAsIcon="1" r:id="rId7" imgW="914597" imgH="8064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22867" y="4883050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396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3556E-EE7C-48F5-8C85-2EE6EBD56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620688"/>
            <a:ext cx="8595106" cy="1066129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SUMMARY: AMENDMENT TO THE WEIGHTING OF CONTENT AREAS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262584-5D09-45F8-B7D4-9A5FA8427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6" y="1769557"/>
            <a:ext cx="8496948" cy="13101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As the </a:t>
            </a:r>
            <a:r>
              <a:rPr lang="en-GB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concepts and skills </a:t>
            </a:r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are packaged in a </a:t>
            </a:r>
            <a:r>
              <a:rPr lang="en-GB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more </a:t>
            </a:r>
            <a:r>
              <a:rPr lang="en-GB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integrated</a:t>
            </a:r>
            <a:r>
              <a:rPr lang="en-GB" sz="2200" b="1" dirty="0">
                <a:solidFill>
                  <a:srgbClr val="336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and unitary </a:t>
            </a:r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format:</a:t>
            </a:r>
          </a:p>
          <a:p>
            <a:pPr algn="just"/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The </a:t>
            </a:r>
            <a:r>
              <a:rPr lang="en-GB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weighting</a:t>
            </a:r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 of content areas remains unchanged.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05603"/>
              </p:ext>
            </p:extLst>
          </p:nvPr>
        </p:nvGraphicFramePr>
        <p:xfrm>
          <a:off x="215009" y="3101998"/>
          <a:ext cx="8821487" cy="315177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6617">
                  <a:extLst>
                    <a:ext uri="{9D8B030D-6E8A-4147-A177-3AD203B41FA5}">
                      <a16:colId xmlns:a16="http://schemas.microsoft.com/office/drawing/2014/main" val="2973499492"/>
                    </a:ext>
                  </a:extLst>
                </a:gridCol>
                <a:gridCol w="1893878">
                  <a:extLst>
                    <a:ext uri="{9D8B030D-6E8A-4147-A177-3AD203B41FA5}">
                      <a16:colId xmlns:a16="http://schemas.microsoft.com/office/drawing/2014/main" val="2625875484"/>
                    </a:ext>
                  </a:extLst>
                </a:gridCol>
                <a:gridCol w="1470249">
                  <a:extLst>
                    <a:ext uri="{9D8B030D-6E8A-4147-A177-3AD203B41FA5}">
                      <a16:colId xmlns:a16="http://schemas.microsoft.com/office/drawing/2014/main" val="3200587726"/>
                    </a:ext>
                  </a:extLst>
                </a:gridCol>
                <a:gridCol w="1420408">
                  <a:extLst>
                    <a:ext uri="{9D8B030D-6E8A-4147-A177-3AD203B41FA5}">
                      <a16:colId xmlns:a16="http://schemas.microsoft.com/office/drawing/2014/main" val="3698248169"/>
                    </a:ext>
                  </a:extLst>
                </a:gridCol>
                <a:gridCol w="1644683">
                  <a:extLst>
                    <a:ext uri="{9D8B030D-6E8A-4147-A177-3AD203B41FA5}">
                      <a16:colId xmlns:a16="http://schemas.microsoft.com/office/drawing/2014/main" val="810533728"/>
                    </a:ext>
                  </a:extLst>
                </a:gridCol>
                <a:gridCol w="1345652">
                  <a:extLst>
                    <a:ext uri="{9D8B030D-6E8A-4147-A177-3AD203B41FA5}">
                      <a16:colId xmlns:a16="http://schemas.microsoft.com/office/drawing/2014/main" val="3756008775"/>
                    </a:ext>
                  </a:extLst>
                </a:gridCol>
              </a:tblGrid>
              <a:tr h="1111194">
                <a:tc>
                  <a:txBody>
                    <a:bodyPr/>
                    <a:lstStyle/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Grade </a:t>
                      </a:r>
                    </a:p>
                  </a:txBody>
                  <a:tcPr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CONTENT AREA (CA)1:</a:t>
                      </a:r>
                      <a:r>
                        <a:rPr lang="en-ZA" sz="1600" baseline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n-ZA" sz="1600" baseline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Numbers, Operations and Relationships </a:t>
                      </a:r>
                      <a:endParaRPr lang="en-ZA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CA 2:</a:t>
                      </a:r>
                    </a:p>
                    <a:p>
                      <a:pPr algn="l"/>
                      <a:endParaRPr lang="en-ZA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Patterns, Functions and Algebra</a:t>
                      </a:r>
                    </a:p>
                  </a:txBody>
                  <a:tcPr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CA 3: </a:t>
                      </a:r>
                    </a:p>
                    <a:p>
                      <a:pPr algn="l"/>
                      <a:endParaRPr lang="en-ZA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Space and Shapes (Geometry)</a:t>
                      </a:r>
                    </a:p>
                  </a:txBody>
                  <a:tcPr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CA 4:</a:t>
                      </a:r>
                    </a:p>
                    <a:p>
                      <a:pPr algn="l"/>
                      <a:endParaRPr lang="en-ZA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Measurement</a:t>
                      </a:r>
                    </a:p>
                  </a:txBody>
                  <a:tcPr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CA 5: </a:t>
                      </a:r>
                    </a:p>
                    <a:p>
                      <a:pPr algn="l"/>
                      <a:endParaRPr lang="en-ZA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ZA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Data Handling</a:t>
                      </a:r>
                    </a:p>
                  </a:txBody>
                  <a:tcPr>
                    <a:solidFill>
                      <a:srgbClr val="33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516626"/>
                  </a:ext>
                </a:extLst>
              </a:tr>
              <a:tr h="613711">
                <a:tc>
                  <a:txBody>
                    <a:bodyPr/>
                    <a:lstStyle/>
                    <a:p>
                      <a:pPr algn="l"/>
                      <a:r>
                        <a:rPr lang="en-ZA" sz="22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65%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11%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9%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753580"/>
                  </a:ext>
                </a:extLst>
              </a:tr>
              <a:tr h="613711">
                <a:tc>
                  <a:txBody>
                    <a:bodyPr/>
                    <a:lstStyle/>
                    <a:p>
                      <a:pPr algn="l"/>
                      <a:r>
                        <a:rPr lang="en-ZA" sz="22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60%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kumimoji="0" lang="en-ZA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13%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12%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kumimoji="0" lang="en-ZA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63624"/>
                  </a:ext>
                </a:extLst>
              </a:tr>
              <a:tr h="613711">
                <a:tc>
                  <a:txBody>
                    <a:bodyPr/>
                    <a:lstStyle/>
                    <a:p>
                      <a:pPr algn="l"/>
                      <a:r>
                        <a:rPr lang="en-ZA" sz="22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58%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kumimoji="0" lang="en-ZA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13%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2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14%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2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kumimoji="0" lang="en-ZA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599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144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29336-1BAA-4231-A8D5-1013255FC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8768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ZA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CLASSROOM MANAGEMENT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67A7ED4-F278-4EC4-944E-B9C27E874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661434"/>
              </p:ext>
            </p:extLst>
          </p:nvPr>
        </p:nvGraphicFramePr>
        <p:xfrm>
          <a:off x="220085" y="2597483"/>
          <a:ext cx="8787205" cy="768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4724">
                  <a:extLst>
                    <a:ext uri="{9D8B030D-6E8A-4147-A177-3AD203B41FA5}">
                      <a16:colId xmlns:a16="http://schemas.microsoft.com/office/drawing/2014/main" val="3268151636"/>
                    </a:ext>
                  </a:extLst>
                </a:gridCol>
                <a:gridCol w="1702276">
                  <a:extLst>
                    <a:ext uri="{9D8B030D-6E8A-4147-A177-3AD203B41FA5}">
                      <a16:colId xmlns:a16="http://schemas.microsoft.com/office/drawing/2014/main" val="3607724223"/>
                    </a:ext>
                  </a:extLst>
                </a:gridCol>
                <a:gridCol w="1747159">
                  <a:extLst>
                    <a:ext uri="{9D8B030D-6E8A-4147-A177-3AD203B41FA5}">
                      <a16:colId xmlns:a16="http://schemas.microsoft.com/office/drawing/2014/main" val="278073399"/>
                    </a:ext>
                  </a:extLst>
                </a:gridCol>
                <a:gridCol w="1722677">
                  <a:extLst>
                    <a:ext uri="{9D8B030D-6E8A-4147-A177-3AD203B41FA5}">
                      <a16:colId xmlns:a16="http://schemas.microsoft.com/office/drawing/2014/main" val="2652114728"/>
                    </a:ext>
                  </a:extLst>
                </a:gridCol>
                <a:gridCol w="1910369">
                  <a:extLst>
                    <a:ext uri="{9D8B030D-6E8A-4147-A177-3AD203B41FA5}">
                      <a16:colId xmlns:a16="http://schemas.microsoft.com/office/drawing/2014/main" val="2679296267"/>
                    </a:ext>
                  </a:extLst>
                </a:gridCol>
              </a:tblGrid>
              <a:tr h="374317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MONDAY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TUESDAY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WEDNESDAY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THURSDAY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FRIDAY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744907"/>
                  </a:ext>
                </a:extLst>
              </a:tr>
              <a:tr h="394593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Group 1 and 3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Group 2 and 3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Group 1 and 3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 Narrow" panose="020B0606020202030204" pitchFamily="34" charset="0"/>
                        </a:rPr>
                        <a:t>Group 2 and 3</a:t>
                      </a:r>
                      <a:endParaRPr lang="en-ZA" sz="16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effectLst/>
                          <a:latin typeface="Arial Narrow" panose="020B0606020202030204" pitchFamily="34" charset="0"/>
                        </a:rPr>
                        <a:t>Whole class teaching consolidation of concepts taught. </a:t>
                      </a:r>
                      <a:endParaRPr lang="en-ZA" sz="10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40842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1656CED-A295-4A12-8C81-5AE84B0F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048979"/>
              </p:ext>
            </p:extLst>
          </p:nvPr>
        </p:nvGraphicFramePr>
        <p:xfrm>
          <a:off x="206408" y="3761018"/>
          <a:ext cx="8814558" cy="25396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07279">
                  <a:extLst>
                    <a:ext uri="{9D8B030D-6E8A-4147-A177-3AD203B41FA5}">
                      <a16:colId xmlns:a16="http://schemas.microsoft.com/office/drawing/2014/main" val="2078973928"/>
                    </a:ext>
                  </a:extLst>
                </a:gridCol>
                <a:gridCol w="4407279">
                  <a:extLst>
                    <a:ext uri="{9D8B030D-6E8A-4147-A177-3AD203B41FA5}">
                      <a16:colId xmlns:a16="http://schemas.microsoft.com/office/drawing/2014/main" val="140526993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Arial Narrow" panose="020B0606020202030204" pitchFamily="34" charset="0"/>
                        </a:rPr>
                        <a:t>WEEK: 7 HOURS</a:t>
                      </a:r>
                      <a:endParaRPr lang="en-ZA" sz="2000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33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514531"/>
                  </a:ext>
                </a:extLst>
              </a:tr>
              <a:tr h="339048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PER DAY   1 hr. 24 min   ×  5 =  7 hrs. </a:t>
                      </a:r>
                      <a:endParaRPr lang="en-ZA" sz="2000" b="1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430644"/>
                  </a:ext>
                </a:extLst>
              </a:tr>
              <a:tr h="189582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Counting</a:t>
                      </a:r>
                      <a:endParaRPr lang="en-Z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Consolidation of Concepts</a:t>
                      </a:r>
                      <a:endParaRPr lang="en-Z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New Concept</a:t>
                      </a:r>
                      <a:endParaRPr lang="en-Z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Group work</a:t>
                      </a:r>
                      <a:endParaRPr lang="en-ZA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5 min</a:t>
                      </a:r>
                      <a:endParaRPr lang="en-ZA" sz="2000" b="1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10 min</a:t>
                      </a:r>
                      <a:endParaRPr lang="en-ZA" sz="2000" b="1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20 min</a:t>
                      </a:r>
                      <a:endParaRPr lang="en-ZA" sz="2000" b="1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="1" dirty="0">
                          <a:effectLst/>
                          <a:latin typeface="Arial Narrow" panose="020B0606020202030204" pitchFamily="34" charset="0"/>
                        </a:rPr>
                        <a:t>24 × 2 groups = 48 min</a:t>
                      </a:r>
                      <a:endParaRPr lang="en-ZA" sz="2000" b="1" dirty="0">
                        <a:effectLst/>
                        <a:latin typeface="Arial Narrow" panose="020B060602020203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4540076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C763E82B-6EE8-4C16-9E1C-0B59721EC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33" y="1335308"/>
            <a:ext cx="8814559" cy="123110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SOME TEACHERS PREFER TO EMBRACE A GROUP teaching strategy as suggested below: 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solidFill>
                  <a:schemeClr val="tx1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 plus,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factor here is that the teacher can manage to teach the third group daily while the other groups </a:t>
            </a:r>
            <a:r>
              <a:rPr kumimoji="0" lang="en-US" altLang="en-US" b="0" i="0" u="non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complete more written work independently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at the tables.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7 hours are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allocated for Mathematics. Below is a suggested plan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kumimoji="0" lang="en-ZA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052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8928992" cy="1143000"/>
          </a:xfrm>
        </p:spPr>
        <p:txBody>
          <a:bodyPr>
            <a:noAutofit/>
          </a:bodyPr>
          <a:lstStyle/>
          <a:p>
            <a:pPr algn="l"/>
            <a:r>
              <a:rPr lang="en-ZA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GRADE R </a:t>
            </a:r>
            <a:br>
              <a:rPr lang="en-ZA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ZA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PROGRAMME OF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80920" cy="446449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In Grade R</a:t>
            </a: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, School Based Assessment (SBA) remains </a:t>
            </a:r>
            <a:r>
              <a:rPr lang="en-US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100 % continuous</a:t>
            </a:r>
            <a:r>
              <a:rPr lang="en-US" sz="2200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and ongoing.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Assessment practices in Grade R should continue to be informal and the  </a:t>
            </a:r>
            <a:r>
              <a:rPr lang="en-US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learner should not be subjected to any ‘test’ situations.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Assessment for learning</a:t>
            </a:r>
            <a:r>
              <a:rPr lang="en-US" sz="2200" b="1" dirty="0">
                <a:solidFill>
                  <a:srgbClr val="336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practices will continue to track Grade R learner progress for </a:t>
            </a:r>
            <a:r>
              <a:rPr lang="en-US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term 1.</a:t>
            </a:r>
            <a:r>
              <a:rPr lang="en-US" sz="2200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The Grade R assessment activities should be </a:t>
            </a:r>
            <a:r>
              <a:rPr lang="en-ZA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purposely integrated across all subjects</a:t>
            </a: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 in the daily/weekly lesson plans.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The use of observations, checklists and rubrics are encouraged to record learner progress</a:t>
            </a:r>
            <a:r>
              <a:rPr lang="en-US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endParaRPr lang="en-ZA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358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6512"/>
            <a:ext cx="8686800" cy="810240"/>
          </a:xfrm>
        </p:spPr>
        <p:txBody>
          <a:bodyPr>
            <a:normAutofit/>
          </a:bodyPr>
          <a:lstStyle/>
          <a:p>
            <a:pPr marL="0" indent="0"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PROGRAMME OF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432048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Programme of Assessment (POA) will comprise of </a:t>
            </a:r>
            <a:r>
              <a:rPr lang="en-US" sz="24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ONE assessment task for Mathematics per Term per Grade</a:t>
            </a:r>
            <a:endParaRPr lang="en-US" sz="2800" dirty="0">
              <a:solidFill>
                <a:srgbClr val="00B05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POA is informed by the </a:t>
            </a:r>
            <a:r>
              <a:rPr lang="en-US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REVISED SECTION 4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An </a:t>
            </a:r>
            <a:r>
              <a:rPr lang="en-ZA" sz="2400" dirty="0">
                <a:latin typeface="Arial Narrow" panose="020B0606020202030204" pitchFamily="34" charset="0"/>
                <a:cs typeface="Arial" panose="020B0604020202020204" pitchFamily="34" charset="0"/>
              </a:rPr>
              <a:t>Assessment Task covers all Content Areas in Mathematics and comprises of </a:t>
            </a:r>
            <a:r>
              <a:rPr lang="en-ZA" sz="24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Oral, Practical and Written</a:t>
            </a:r>
            <a:r>
              <a:rPr lang="en-ZA" sz="2400" b="1" dirty="0">
                <a:solidFill>
                  <a:srgbClr val="336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ZA" sz="2400" dirty="0">
                <a:latin typeface="Arial Narrow" panose="020B0606020202030204" pitchFamily="34" charset="0"/>
                <a:cs typeface="Arial" panose="020B0604020202020204" pitchFamily="34" charset="0"/>
              </a:rPr>
              <a:t>activities.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Teachers teaching the same grade can team up and </a:t>
            </a:r>
            <a:r>
              <a:rPr lang="en-US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collaborate</a:t>
            </a:r>
            <a:r>
              <a:rPr lang="en-US" sz="2400" b="1" dirty="0">
                <a:solidFill>
                  <a:srgbClr val="00B0F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via respective (PLCs)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groups e.g., WhatsApp, etc.</a:t>
            </a:r>
            <a:r>
              <a:rPr lang="en-US" sz="2400" b="1" i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and jointly develop assessment activities for this purpose.</a:t>
            </a:r>
          </a:p>
          <a:p>
            <a:pPr algn="just">
              <a:spcBef>
                <a:spcPts val="0"/>
              </a:spcBef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Assessments are </a:t>
            </a:r>
            <a:r>
              <a:rPr lang="en-US" sz="24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designed on teaching practices 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and where topics have not been taught, testing can still take place using the previous Grade level.</a:t>
            </a:r>
          </a:p>
        </p:txBody>
      </p:sp>
    </p:spTree>
    <p:extLst>
      <p:ext uri="{BB962C8B-B14F-4D97-AF65-F5344CB8AC3E}">
        <p14:creationId xmlns:p14="http://schemas.microsoft.com/office/powerpoint/2010/main" val="870525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E34DA1D-D15E-4240-85F6-2EDACBF7C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264410"/>
              </p:ext>
            </p:extLst>
          </p:nvPr>
        </p:nvGraphicFramePr>
        <p:xfrm>
          <a:off x="107504" y="908720"/>
          <a:ext cx="8928991" cy="527814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13802">
                  <a:extLst>
                    <a:ext uri="{9D8B030D-6E8A-4147-A177-3AD203B41FA5}">
                      <a16:colId xmlns:a16="http://schemas.microsoft.com/office/drawing/2014/main" val="3615160026"/>
                    </a:ext>
                  </a:extLst>
                </a:gridCol>
                <a:gridCol w="1529306">
                  <a:extLst>
                    <a:ext uri="{9D8B030D-6E8A-4147-A177-3AD203B41FA5}">
                      <a16:colId xmlns:a16="http://schemas.microsoft.com/office/drawing/2014/main" val="2319660893"/>
                    </a:ext>
                  </a:extLst>
                </a:gridCol>
                <a:gridCol w="1960649">
                  <a:extLst>
                    <a:ext uri="{9D8B030D-6E8A-4147-A177-3AD203B41FA5}">
                      <a16:colId xmlns:a16="http://schemas.microsoft.com/office/drawing/2014/main" val="1508485047"/>
                    </a:ext>
                  </a:extLst>
                </a:gridCol>
                <a:gridCol w="1882223">
                  <a:extLst>
                    <a:ext uri="{9D8B030D-6E8A-4147-A177-3AD203B41FA5}">
                      <a16:colId xmlns:a16="http://schemas.microsoft.com/office/drawing/2014/main" val="2501325891"/>
                    </a:ext>
                  </a:extLst>
                </a:gridCol>
                <a:gridCol w="1843011">
                  <a:extLst>
                    <a:ext uri="{9D8B030D-6E8A-4147-A177-3AD203B41FA5}">
                      <a16:colId xmlns:a16="http://schemas.microsoft.com/office/drawing/2014/main" val="1973333249"/>
                    </a:ext>
                  </a:extLst>
                </a:gridCol>
              </a:tblGrid>
              <a:tr h="29984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dirty="0">
                          <a:effectLst/>
                          <a:latin typeface="Arial Narrow" panose="020B0606020202030204" pitchFamily="34" charset="0"/>
                        </a:rPr>
                        <a:t>TERM 1 </a:t>
                      </a:r>
                      <a:endParaRPr lang="en-ZA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rgbClr val="33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6167"/>
                  </a:ext>
                </a:extLst>
              </a:tr>
              <a:tr h="269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dirty="0">
                          <a:effectLst/>
                          <a:latin typeface="Arial Narrow" panose="020B0606020202030204" pitchFamily="34" charset="0"/>
                        </a:rPr>
                        <a:t>CONTENT AREA</a:t>
                      </a:r>
                      <a:endParaRPr lang="en-ZA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b="1" dirty="0">
                          <a:effectLst/>
                          <a:latin typeface="Arial Narrow" panose="020B0606020202030204" pitchFamily="34" charset="0"/>
                        </a:rPr>
                        <a:t>TYPE</a:t>
                      </a:r>
                      <a:endParaRPr lang="en-ZA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b="1" dirty="0">
                          <a:effectLst/>
                          <a:latin typeface="Arial Narrow" panose="020B0606020202030204" pitchFamily="34" charset="0"/>
                        </a:rPr>
                        <a:t>GRADE 1</a:t>
                      </a:r>
                      <a:endParaRPr lang="en-ZA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b="1" dirty="0">
                          <a:effectLst/>
                          <a:latin typeface="Arial Narrow" panose="020B0606020202030204" pitchFamily="34" charset="0"/>
                        </a:rPr>
                        <a:t>GRADE 2</a:t>
                      </a:r>
                      <a:endParaRPr lang="en-ZA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b="1" dirty="0">
                          <a:effectLst/>
                          <a:latin typeface="Arial Narrow" panose="020B0606020202030204" pitchFamily="34" charset="0"/>
                        </a:rPr>
                        <a:t>GRADE 3</a:t>
                      </a:r>
                      <a:endParaRPr lang="en-ZA" sz="16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/>
                </a:tc>
                <a:extLst>
                  <a:ext uri="{0D108BD9-81ED-4DB2-BD59-A6C34878D82A}">
                    <a16:rowId xmlns:a16="http://schemas.microsoft.com/office/drawing/2014/main" val="2720923179"/>
                  </a:ext>
                </a:extLst>
              </a:tr>
              <a:tr h="296470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dirty="0">
                          <a:effectLst/>
                          <a:latin typeface="Arial Narrow" panose="020B0606020202030204" pitchFamily="34" charset="0"/>
                        </a:rPr>
                        <a:t>NUMBER OPERATIONS &amp; RELATIONSHIPS (NOR)</a:t>
                      </a:r>
                      <a:endParaRPr lang="en-ZA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ORAL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1233350219"/>
                  </a:ext>
                </a:extLst>
              </a:tr>
              <a:tr h="2964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PRACTICAL 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2099861298"/>
                  </a:ext>
                </a:extLst>
              </a:tr>
              <a:tr h="298595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WRITTEN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3111222019"/>
                  </a:ext>
                </a:extLst>
              </a:tr>
              <a:tr h="296470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dirty="0">
                          <a:effectLst/>
                          <a:latin typeface="Arial Narrow" panose="020B0606020202030204" pitchFamily="34" charset="0"/>
                        </a:rPr>
                        <a:t>PATTERNS, FUNCTIONS &amp; ALGEBRA (PFA)</a:t>
                      </a:r>
                      <a:endParaRPr lang="en-ZA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ORAL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2578117338"/>
                  </a:ext>
                </a:extLst>
              </a:tr>
              <a:tr h="2964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PRACTICAL 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1922187492"/>
                  </a:ext>
                </a:extLst>
              </a:tr>
              <a:tr h="2964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WRITTEN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458027632"/>
                  </a:ext>
                </a:extLst>
              </a:tr>
              <a:tr h="296470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dirty="0">
                          <a:effectLst/>
                          <a:latin typeface="Arial Narrow" panose="020B0606020202030204" pitchFamily="34" charset="0"/>
                        </a:rPr>
                        <a:t>SPACE &amp; SHAPE (SS)</a:t>
                      </a:r>
                      <a:endParaRPr lang="en-ZA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ORAL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3976515472"/>
                  </a:ext>
                </a:extLst>
              </a:tr>
              <a:tr h="2964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PRACTICAL 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1022911887"/>
                  </a:ext>
                </a:extLst>
              </a:tr>
              <a:tr h="2964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WRITTEN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717986039"/>
                  </a:ext>
                </a:extLst>
              </a:tr>
              <a:tr h="296470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dirty="0">
                          <a:effectLst/>
                          <a:latin typeface="Arial Narrow" panose="020B0606020202030204" pitchFamily="34" charset="0"/>
                        </a:rPr>
                        <a:t>MEASUREMENT (M)</a:t>
                      </a:r>
                      <a:endParaRPr lang="en-ZA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ORAL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2385404894"/>
                  </a:ext>
                </a:extLst>
              </a:tr>
              <a:tr h="26984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PRACTICAL 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1102392981"/>
                  </a:ext>
                </a:extLst>
              </a:tr>
              <a:tr h="2964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WRITTEN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349559937"/>
                  </a:ext>
                </a:extLst>
              </a:tr>
              <a:tr h="296470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dirty="0">
                          <a:effectLst/>
                          <a:latin typeface="Arial Narrow" panose="020B0606020202030204" pitchFamily="34" charset="0"/>
                        </a:rPr>
                        <a:t>DATA HANDLING (DH)</a:t>
                      </a:r>
                      <a:endParaRPr lang="en-ZA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>
                    <a:solidFill>
                      <a:srgbClr val="33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ORAL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2637848187"/>
                  </a:ext>
                </a:extLst>
              </a:tr>
              <a:tr h="26984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PRACTICAL 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2000" b="1" dirty="0"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369380422"/>
                  </a:ext>
                </a:extLst>
              </a:tr>
              <a:tr h="29647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400" b="1" dirty="0">
                          <a:effectLst/>
                          <a:latin typeface="Arial Narrow" panose="020B0606020202030204" pitchFamily="34" charset="0"/>
                        </a:rPr>
                        <a:t>WRITTEN</a:t>
                      </a:r>
                      <a:endParaRPr lang="en-ZA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ZA" sz="2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047" marR="43047" marT="0" marB="0" anchor="ctr"/>
                </a:tc>
                <a:extLst>
                  <a:ext uri="{0D108BD9-81ED-4DB2-BD59-A6C34878D82A}">
                    <a16:rowId xmlns:a16="http://schemas.microsoft.com/office/drawing/2014/main" val="85201280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183212"/>
            <a:ext cx="6984776" cy="725508"/>
          </a:xfrm>
        </p:spPr>
        <p:txBody>
          <a:bodyPr>
            <a:normAutofit/>
          </a:bodyPr>
          <a:lstStyle/>
          <a:p>
            <a:pPr algn="l"/>
            <a:r>
              <a:rPr lang="en-ZA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SCHOOL BASED ASSESSMENT</a:t>
            </a:r>
          </a:p>
        </p:txBody>
      </p:sp>
    </p:spTree>
    <p:extLst>
      <p:ext uri="{BB962C8B-B14F-4D97-AF65-F5344CB8AC3E}">
        <p14:creationId xmlns:p14="http://schemas.microsoft.com/office/powerpoint/2010/main" val="2027855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4210"/>
            <a:ext cx="8678498" cy="760534"/>
          </a:xfrm>
        </p:spPr>
        <p:txBody>
          <a:bodyPr>
            <a:normAutofit/>
          </a:bodyPr>
          <a:lstStyle/>
          <a:p>
            <a:pPr algn="l"/>
            <a:r>
              <a:rPr lang="en-ZA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47260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Cognisance was taken of the </a:t>
            </a:r>
            <a:r>
              <a:rPr lang="en-ZA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holistic development </a:t>
            </a: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of the child.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ZA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The limited teaching time necessitates the </a:t>
            </a:r>
            <a:r>
              <a:rPr lang="en-ZA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integration of concepts across the content areas</a:t>
            </a:r>
            <a:r>
              <a:rPr lang="en-ZA" sz="2200" b="1" dirty="0">
                <a:solidFill>
                  <a:srgbClr val="336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ZA" sz="1000" b="1" dirty="0">
              <a:solidFill>
                <a:srgbClr val="3366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If taught well this will support a deeper insight of the concepts taught.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ZA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Good </a:t>
            </a:r>
            <a:r>
              <a:rPr lang="en-ZA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number sense </a:t>
            </a: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is a key building block for further Mathematics development in the primary school.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ZA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Number sense is an intuitive process that is internalised by the learner once the learner </a:t>
            </a:r>
            <a:r>
              <a:rPr lang="en-ZA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understands</a:t>
            </a:r>
            <a:r>
              <a:rPr lang="en-ZA" sz="2200" dirty="0">
                <a:latin typeface="Arial Narrow" panose="020B0606020202030204" pitchFamily="34" charset="0"/>
                <a:cs typeface="Arial" panose="020B0604020202020204" pitchFamily="34" charset="0"/>
              </a:rPr>
              <a:t> the concept taught. 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ZA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US" altLang="ja-JP" sz="2200" dirty="0">
                <a:latin typeface="Arial Narrow" panose="020B0606020202030204" pitchFamily="34" charset="0"/>
                <a:cs typeface="Arial" panose="020B0604020202020204" pitchFamily="34" charset="0"/>
              </a:rPr>
              <a:t>Learners must be encouraged to </a:t>
            </a:r>
            <a:r>
              <a:rPr lang="en-US" altLang="ja-JP" sz="2200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2200" b="1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do/ demonstrate, talk about, and record</a:t>
            </a:r>
            <a:r>
              <a:rPr lang="en-US" altLang="ja-JP" sz="2200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”</a:t>
            </a:r>
            <a:r>
              <a:rPr lang="en-US" altLang="ja-JP" sz="2200" dirty="0">
                <a:latin typeface="Arial Narrow" panose="020B0606020202030204" pitchFamily="34" charset="0"/>
                <a:cs typeface="Arial" panose="020B0604020202020204" pitchFamily="34" charset="0"/>
              </a:rPr>
              <a:t>, their mathematical thinking.</a:t>
            </a:r>
            <a:endParaRPr lang="en-ZA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5BAEC-F3F4-47C9-A2B3-CFDDD2480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5013176"/>
            <a:ext cx="4824536" cy="96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50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2467253"/>
      </p:ext>
    </p:extLst>
  </p:cSld>
  <p:clrMapOvr>
    <a:masterClrMapping/>
  </p:clrMapOvr>
</p:sld>
</file>

<file path=ppt/theme/theme1.xml><?xml version="1.0" encoding="utf-8"?>
<a:theme xmlns:a="http://schemas.openxmlformats.org/drawingml/2006/main" name="New DBE Presentatio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DBE Presentation template</Template>
  <TotalTime>11357</TotalTime>
  <Words>1859</Words>
  <Application>Microsoft Office PowerPoint</Application>
  <PresentationFormat>On-screen Show (4:3)</PresentationFormat>
  <Paragraphs>306</Paragraphs>
  <Slides>18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Microsoft YaHei</vt:lpstr>
      <vt:lpstr>ＭＳ Ｐゴシック</vt:lpstr>
      <vt:lpstr>游ゴシック</vt:lpstr>
      <vt:lpstr>Arial</vt:lpstr>
      <vt:lpstr>Arial Narrow</vt:lpstr>
      <vt:lpstr>Calibri</vt:lpstr>
      <vt:lpstr>Courier New</vt:lpstr>
      <vt:lpstr>Tahoma</vt:lpstr>
      <vt:lpstr>Times New Roman</vt:lpstr>
      <vt:lpstr>New DBE Presentation template</vt:lpstr>
      <vt:lpstr>Document</vt:lpstr>
      <vt:lpstr>          2021  REVISED TRIMMED CURRICULUM  AND ASSESSMENT PLANS  MATHEMATICS GRADE: R - 3         </vt:lpstr>
      <vt:lpstr>PRESENTATION OUTLINE</vt:lpstr>
      <vt:lpstr>1. PURPOSE</vt:lpstr>
      <vt:lpstr>1. PURPOSE…</vt:lpstr>
      <vt:lpstr>CURRICULUM 2021 TERM 1</vt:lpstr>
      <vt:lpstr>2.  PRINCIPLES</vt:lpstr>
      <vt:lpstr>PowerPoint Presentation</vt:lpstr>
      <vt:lpstr>THE PHASE OVERVIEW</vt:lpstr>
      <vt:lpstr>PowerPoint Presentation</vt:lpstr>
      <vt:lpstr>ASSESSMENT: READINESS &amp; BASELINE</vt:lpstr>
      <vt:lpstr>2021 TERM 1 RECOVERY ATPs</vt:lpstr>
      <vt:lpstr> SUMMARY: AMENDMENT TO THE WEIGHTING OF CONTENT AREAS  </vt:lpstr>
      <vt:lpstr>CLASSROOM MANAGEMENT</vt:lpstr>
      <vt:lpstr>GRADE R  PROGRAMME OF ASSESSMENT</vt:lpstr>
      <vt:lpstr>PROGRAMME OF ASSESSMENT</vt:lpstr>
      <vt:lpstr>SCHOOL BASED ASSESSMENT</vt:lpstr>
      <vt:lpstr> CONCLUSION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 Title here</dc:title>
  <dc:creator>Moja Boitumelo</dc:creator>
  <cp:lastModifiedBy>Modiba.Keitumetse</cp:lastModifiedBy>
  <cp:revision>478</cp:revision>
  <cp:lastPrinted>2020-11-24T11:45:16Z</cp:lastPrinted>
  <dcterms:created xsi:type="dcterms:W3CDTF">2016-04-18T12:36:04Z</dcterms:created>
  <dcterms:modified xsi:type="dcterms:W3CDTF">2021-02-04T14:35:56Z</dcterms:modified>
  <cp:contentStatus/>
</cp:coreProperties>
</file>